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ink/ink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8" r:id="rId2"/>
    <p:sldId id="259" r:id="rId3"/>
    <p:sldId id="260" r:id="rId4"/>
    <p:sldId id="263" r:id="rId5"/>
    <p:sldId id="261" r:id="rId6"/>
    <p:sldId id="262" r:id="rId7"/>
    <p:sldId id="266" r:id="rId8"/>
    <p:sldId id="265" r:id="rId9"/>
    <p:sldId id="264"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581D48-1BAC-46BE-87C1-FC4851C7669D}" v="775" dt="2022-08-25T22:32:37.211"/>
    <p1510:client id="{F43B81EA-7652-9D5D-6BE9-A88C36A8E281}" v="754" dt="2022-08-26T16:05:27.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dd Bakker" userId="S::tbakker@abbotsfordchristian.com::fc5e2324-47bb-4749-9f96-cbb8fa5e5e51" providerId="AD" clId="Web-{F43B81EA-7652-9D5D-6BE9-A88C36A8E281}"/>
    <pc:docChg chg="addSld modSld sldOrd">
      <pc:chgData name="Todd Bakker" userId="S::tbakker@abbotsfordchristian.com::fc5e2324-47bb-4749-9f96-cbb8fa5e5e51" providerId="AD" clId="Web-{F43B81EA-7652-9D5D-6BE9-A88C36A8E281}" dt="2022-08-26T16:02:09.485" v="762" actId="20577"/>
      <pc:docMkLst>
        <pc:docMk/>
      </pc:docMkLst>
      <pc:sldChg chg="modSp">
        <pc:chgData name="Todd Bakker" userId="S::tbakker@abbotsfordchristian.com::fc5e2324-47bb-4749-9f96-cbb8fa5e5e51" providerId="AD" clId="Web-{F43B81EA-7652-9D5D-6BE9-A88C36A8E281}" dt="2022-08-26T15:34:27.860" v="9" actId="20577"/>
        <pc:sldMkLst>
          <pc:docMk/>
          <pc:sldMk cId="1846467092" sldId="259"/>
        </pc:sldMkLst>
        <pc:graphicFrameChg chg="modGraphic">
          <ac:chgData name="Todd Bakker" userId="S::tbakker@abbotsfordchristian.com::fc5e2324-47bb-4749-9f96-cbb8fa5e5e51" providerId="AD" clId="Web-{F43B81EA-7652-9D5D-6BE9-A88C36A8E281}" dt="2022-08-26T15:34:27.860" v="9" actId="20577"/>
          <ac:graphicFrameMkLst>
            <pc:docMk/>
            <pc:sldMk cId="1846467092" sldId="259"/>
            <ac:graphicFrameMk id="5" creationId="{85A864D4-90CE-47E5-56EB-5EEA4B60F9F9}"/>
          </ac:graphicFrameMkLst>
        </pc:graphicFrameChg>
      </pc:sldChg>
      <pc:sldChg chg="ord">
        <pc:chgData name="Todd Bakker" userId="S::tbakker@abbotsfordchristian.com::fc5e2324-47bb-4749-9f96-cbb8fa5e5e51" providerId="AD" clId="Web-{F43B81EA-7652-9D5D-6BE9-A88C36A8E281}" dt="2022-08-26T15:34:57.907" v="10"/>
        <pc:sldMkLst>
          <pc:docMk/>
          <pc:sldMk cId="2224487740" sldId="262"/>
        </pc:sldMkLst>
      </pc:sldChg>
      <pc:sldChg chg="addSp modSp mod setBg">
        <pc:chgData name="Todd Bakker" userId="S::tbakker@abbotsfordchristian.com::fc5e2324-47bb-4749-9f96-cbb8fa5e5e51" providerId="AD" clId="Web-{F43B81EA-7652-9D5D-6BE9-A88C36A8E281}" dt="2022-08-26T15:40:51.539" v="187"/>
        <pc:sldMkLst>
          <pc:docMk/>
          <pc:sldMk cId="3691342421" sldId="264"/>
        </pc:sldMkLst>
        <pc:spChg chg="mod">
          <ac:chgData name="Todd Bakker" userId="S::tbakker@abbotsfordchristian.com::fc5e2324-47bb-4749-9f96-cbb8fa5e5e51" providerId="AD" clId="Web-{F43B81EA-7652-9D5D-6BE9-A88C36A8E281}" dt="2022-08-26T15:40:51.539" v="187"/>
          <ac:spMkLst>
            <pc:docMk/>
            <pc:sldMk cId="3691342421" sldId="264"/>
            <ac:spMk id="2" creationId="{8AB6B507-4D98-FB3F-F97F-886CDCFB6A97}"/>
          </ac:spMkLst>
        </pc:spChg>
        <pc:spChg chg="mod">
          <ac:chgData name="Todd Bakker" userId="S::tbakker@abbotsfordchristian.com::fc5e2324-47bb-4749-9f96-cbb8fa5e5e51" providerId="AD" clId="Web-{F43B81EA-7652-9D5D-6BE9-A88C36A8E281}" dt="2022-08-26T15:40:51.539" v="187"/>
          <ac:spMkLst>
            <pc:docMk/>
            <pc:sldMk cId="3691342421" sldId="264"/>
            <ac:spMk id="3" creationId="{8D927B57-15A4-E9FA-6AAE-384005B6C316}"/>
          </ac:spMkLst>
        </pc:spChg>
        <pc:spChg chg="add">
          <ac:chgData name="Todd Bakker" userId="S::tbakker@abbotsfordchristian.com::fc5e2324-47bb-4749-9f96-cbb8fa5e5e51" providerId="AD" clId="Web-{F43B81EA-7652-9D5D-6BE9-A88C36A8E281}" dt="2022-08-26T15:40:51.539" v="187"/>
          <ac:spMkLst>
            <pc:docMk/>
            <pc:sldMk cId="3691342421" sldId="264"/>
            <ac:spMk id="10" creationId="{743AA782-23D1-4521-8CAD-47662984AA08}"/>
          </ac:spMkLst>
        </pc:spChg>
        <pc:spChg chg="add">
          <ac:chgData name="Todd Bakker" userId="S::tbakker@abbotsfordchristian.com::fc5e2324-47bb-4749-9f96-cbb8fa5e5e51" providerId="AD" clId="Web-{F43B81EA-7652-9D5D-6BE9-A88C36A8E281}" dt="2022-08-26T15:40:51.539" v="187"/>
          <ac:spMkLst>
            <pc:docMk/>
            <pc:sldMk cId="3691342421" sldId="264"/>
            <ac:spMk id="12" creationId="{3CE8AF5E-D374-4CF1-90CC-35CF73B81C3E}"/>
          </ac:spMkLst>
        </pc:spChg>
        <pc:picChg chg="add">
          <ac:chgData name="Todd Bakker" userId="S::tbakker@abbotsfordchristian.com::fc5e2324-47bb-4749-9f96-cbb8fa5e5e51" providerId="AD" clId="Web-{F43B81EA-7652-9D5D-6BE9-A88C36A8E281}" dt="2022-08-26T15:40:51.539" v="187"/>
          <ac:picMkLst>
            <pc:docMk/>
            <pc:sldMk cId="3691342421" sldId="264"/>
            <ac:picMk id="7" creationId="{A5C2EEF4-A8BD-5CF3-E7FE-E3F7B6E95EE4}"/>
          </ac:picMkLst>
        </pc:picChg>
        <pc:inkChg chg="add">
          <ac:chgData name="Todd Bakker" userId="S::tbakker@abbotsfordchristian.com::fc5e2324-47bb-4749-9f96-cbb8fa5e5e51" providerId="AD" clId="Web-{F43B81EA-7652-9D5D-6BE9-A88C36A8E281}" dt="2022-08-26T15:40:51.539" v="187"/>
          <ac:inkMkLst>
            <pc:docMk/>
            <pc:sldMk cId="3691342421" sldId="264"/>
            <ac:inkMk id="14" creationId="{070477C5-0410-4E4F-97A1-F84C2465C187}"/>
          </ac:inkMkLst>
        </pc:inkChg>
      </pc:sldChg>
      <pc:sldChg chg="addSp delSp modSp new mod ord setBg">
        <pc:chgData name="Todd Bakker" userId="S::tbakker@abbotsfordchristian.com::fc5e2324-47bb-4749-9f96-cbb8fa5e5e51" providerId="AD" clId="Web-{F43B81EA-7652-9D5D-6BE9-A88C36A8E281}" dt="2022-08-26T16:02:09.485" v="762" actId="20577"/>
        <pc:sldMkLst>
          <pc:docMk/>
          <pc:sldMk cId="4246720042" sldId="267"/>
        </pc:sldMkLst>
        <pc:spChg chg="mod">
          <ac:chgData name="Todd Bakker" userId="S::tbakker@abbotsfordchristian.com::fc5e2324-47bb-4749-9f96-cbb8fa5e5e51" providerId="AD" clId="Web-{F43B81EA-7652-9D5D-6BE9-A88C36A8E281}" dt="2022-08-26T15:45:06.669" v="308"/>
          <ac:spMkLst>
            <pc:docMk/>
            <pc:sldMk cId="4246720042" sldId="267"/>
            <ac:spMk id="2" creationId="{08FCA9A2-0C8E-4AA7-1AC5-ADAD10646039}"/>
          </ac:spMkLst>
        </pc:spChg>
        <pc:spChg chg="mod">
          <ac:chgData name="Todd Bakker" userId="S::tbakker@abbotsfordchristian.com::fc5e2324-47bb-4749-9f96-cbb8fa5e5e51" providerId="AD" clId="Web-{F43B81EA-7652-9D5D-6BE9-A88C36A8E281}" dt="2022-08-26T16:02:09.485" v="762" actId="20577"/>
          <ac:spMkLst>
            <pc:docMk/>
            <pc:sldMk cId="4246720042" sldId="267"/>
            <ac:spMk id="3" creationId="{BF503C6A-7A06-1FC4-CDEA-9F911D489B5B}"/>
          </ac:spMkLst>
        </pc:spChg>
        <pc:spChg chg="add del">
          <ac:chgData name="Todd Bakker" userId="S::tbakker@abbotsfordchristian.com::fc5e2324-47bb-4749-9f96-cbb8fa5e5e51" providerId="AD" clId="Web-{F43B81EA-7652-9D5D-6BE9-A88C36A8E281}" dt="2022-08-26T15:45:06.637" v="307"/>
          <ac:spMkLst>
            <pc:docMk/>
            <pc:sldMk cId="4246720042" sldId="267"/>
            <ac:spMk id="9" creationId="{2C61293E-6EBE-43EF-A52C-9BEBFD7679D4}"/>
          </ac:spMkLst>
        </pc:spChg>
        <pc:spChg chg="add del">
          <ac:chgData name="Todd Bakker" userId="S::tbakker@abbotsfordchristian.com::fc5e2324-47bb-4749-9f96-cbb8fa5e5e51" providerId="AD" clId="Web-{F43B81EA-7652-9D5D-6BE9-A88C36A8E281}" dt="2022-08-26T15:45:06.637" v="307"/>
          <ac:spMkLst>
            <pc:docMk/>
            <pc:sldMk cId="4246720042" sldId="267"/>
            <ac:spMk id="11" creationId="{3FCFB1DE-0B7E-48CC-BA90-B2AB0889F9D6}"/>
          </ac:spMkLst>
        </pc:spChg>
        <pc:spChg chg="add">
          <ac:chgData name="Todd Bakker" userId="S::tbakker@abbotsfordchristian.com::fc5e2324-47bb-4749-9f96-cbb8fa5e5e51" providerId="AD" clId="Web-{F43B81EA-7652-9D5D-6BE9-A88C36A8E281}" dt="2022-08-26T15:45:06.669" v="308"/>
          <ac:spMkLst>
            <pc:docMk/>
            <pc:sldMk cId="4246720042" sldId="267"/>
            <ac:spMk id="13" creationId="{F13C74B1-5B17-4795-BED0-7140497B445A}"/>
          </ac:spMkLst>
        </pc:spChg>
        <pc:spChg chg="add">
          <ac:chgData name="Todd Bakker" userId="S::tbakker@abbotsfordchristian.com::fc5e2324-47bb-4749-9f96-cbb8fa5e5e51" providerId="AD" clId="Web-{F43B81EA-7652-9D5D-6BE9-A88C36A8E281}" dt="2022-08-26T15:45:06.669" v="308"/>
          <ac:spMkLst>
            <pc:docMk/>
            <pc:sldMk cId="4246720042" sldId="267"/>
            <ac:spMk id="14" creationId="{3FCFB1DE-0B7E-48CC-BA90-B2AB0889F9D6}"/>
          </ac:spMkLst>
        </pc:spChg>
        <pc:picChg chg="add del">
          <ac:chgData name="Todd Bakker" userId="S::tbakker@abbotsfordchristian.com::fc5e2324-47bb-4749-9f96-cbb8fa5e5e51" providerId="AD" clId="Web-{F43B81EA-7652-9D5D-6BE9-A88C36A8E281}" dt="2022-08-26T15:45:06.637" v="307"/>
          <ac:picMkLst>
            <pc:docMk/>
            <pc:sldMk cId="4246720042" sldId="267"/>
            <ac:picMk id="5" creationId="{E20D1BA6-1D7A-52AA-864A-B6C49FD0B7BE}"/>
          </ac:picMkLst>
        </pc:picChg>
        <pc:picChg chg="add">
          <ac:chgData name="Todd Bakker" userId="S::tbakker@abbotsfordchristian.com::fc5e2324-47bb-4749-9f96-cbb8fa5e5e51" providerId="AD" clId="Web-{F43B81EA-7652-9D5D-6BE9-A88C36A8E281}" dt="2022-08-26T15:45:06.669" v="308"/>
          <ac:picMkLst>
            <pc:docMk/>
            <pc:sldMk cId="4246720042" sldId="267"/>
            <ac:picMk id="15" creationId="{1B51A84E-BF96-75FD-94CA-13847134E46A}"/>
          </ac:picMkLst>
        </pc:picChg>
      </pc:sldChg>
      <pc:sldChg chg="addSp modSp new mod setBg">
        <pc:chgData name="Todd Bakker" userId="S::tbakker@abbotsfordchristian.com::fc5e2324-47bb-4749-9f96-cbb8fa5e5e51" providerId="AD" clId="Web-{F43B81EA-7652-9D5D-6BE9-A88C36A8E281}" dt="2022-08-26T15:56:16.588" v="564"/>
        <pc:sldMkLst>
          <pc:docMk/>
          <pc:sldMk cId="3773137637" sldId="268"/>
        </pc:sldMkLst>
        <pc:spChg chg="mod">
          <ac:chgData name="Todd Bakker" userId="S::tbakker@abbotsfordchristian.com::fc5e2324-47bb-4749-9f96-cbb8fa5e5e51" providerId="AD" clId="Web-{F43B81EA-7652-9D5D-6BE9-A88C36A8E281}" dt="2022-08-26T15:56:16.588" v="564"/>
          <ac:spMkLst>
            <pc:docMk/>
            <pc:sldMk cId="3773137637" sldId="268"/>
            <ac:spMk id="2" creationId="{A9AD97A0-07C8-E995-64D1-B8EC0F450FE3}"/>
          </ac:spMkLst>
        </pc:spChg>
        <pc:spChg chg="mod">
          <ac:chgData name="Todd Bakker" userId="S::tbakker@abbotsfordchristian.com::fc5e2324-47bb-4749-9f96-cbb8fa5e5e51" providerId="AD" clId="Web-{F43B81EA-7652-9D5D-6BE9-A88C36A8E281}" dt="2022-08-26T15:56:16.588" v="564"/>
          <ac:spMkLst>
            <pc:docMk/>
            <pc:sldMk cId="3773137637" sldId="268"/>
            <ac:spMk id="3" creationId="{A2720A0D-0391-C826-8350-8EE434B120DD}"/>
          </ac:spMkLst>
        </pc:spChg>
        <pc:spChg chg="add">
          <ac:chgData name="Todd Bakker" userId="S::tbakker@abbotsfordchristian.com::fc5e2324-47bb-4749-9f96-cbb8fa5e5e51" providerId="AD" clId="Web-{F43B81EA-7652-9D5D-6BE9-A88C36A8E281}" dt="2022-08-26T15:56:16.588" v="564"/>
          <ac:spMkLst>
            <pc:docMk/>
            <pc:sldMk cId="3773137637" sldId="268"/>
            <ac:spMk id="8" creationId="{3946F6A7-0B48-49A7-8E23-3C1F0993999F}"/>
          </ac:spMkLst>
        </pc:spChg>
        <pc:spChg chg="add">
          <ac:chgData name="Todd Bakker" userId="S::tbakker@abbotsfordchristian.com::fc5e2324-47bb-4749-9f96-cbb8fa5e5e51" providerId="AD" clId="Web-{F43B81EA-7652-9D5D-6BE9-A88C36A8E281}" dt="2022-08-26T15:56:16.588" v="564"/>
          <ac:spMkLst>
            <pc:docMk/>
            <pc:sldMk cId="3773137637" sldId="268"/>
            <ac:spMk id="10" creationId="{F53AD421-C5C8-4C52-9DD0-6A594F21A5DB}"/>
          </ac:spMkLst>
        </pc:spChg>
        <pc:spChg chg="add">
          <ac:chgData name="Todd Bakker" userId="S::tbakker@abbotsfordchristian.com::fc5e2324-47bb-4749-9f96-cbb8fa5e5e51" providerId="AD" clId="Web-{F43B81EA-7652-9D5D-6BE9-A88C36A8E281}" dt="2022-08-26T15:56:16.588" v="564"/>
          <ac:spMkLst>
            <pc:docMk/>
            <pc:sldMk cId="3773137637" sldId="268"/>
            <ac:spMk id="12" creationId="{6D7E5B0F-5185-440A-8222-321C1D118ABE}"/>
          </ac:spMkLst>
        </pc:spChg>
      </pc:sldChg>
      <pc:sldChg chg="modSp new ord">
        <pc:chgData name="Todd Bakker" userId="S::tbakker@abbotsfordchristian.com::fc5e2324-47bb-4749-9f96-cbb8fa5e5e51" providerId="AD" clId="Web-{F43B81EA-7652-9D5D-6BE9-A88C36A8E281}" dt="2022-08-26T16:01:55.766" v="761" actId="20577"/>
        <pc:sldMkLst>
          <pc:docMk/>
          <pc:sldMk cId="2856614197" sldId="269"/>
        </pc:sldMkLst>
        <pc:spChg chg="mod">
          <ac:chgData name="Todd Bakker" userId="S::tbakker@abbotsfordchristian.com::fc5e2324-47bb-4749-9f96-cbb8fa5e5e51" providerId="AD" clId="Web-{F43B81EA-7652-9D5D-6BE9-A88C36A8E281}" dt="2022-08-26T16:01:55.766" v="761" actId="20577"/>
          <ac:spMkLst>
            <pc:docMk/>
            <pc:sldMk cId="2856614197" sldId="269"/>
            <ac:spMk id="2" creationId="{E97B61E3-4F90-EBD5-05CD-BCDC82B2A34A}"/>
          </ac:spMkLst>
        </pc:spChg>
        <pc:spChg chg="mod">
          <ac:chgData name="Todd Bakker" userId="S::tbakker@abbotsfordchristian.com::fc5e2324-47bb-4749-9f96-cbb8fa5e5e51" providerId="AD" clId="Web-{F43B81EA-7652-9D5D-6BE9-A88C36A8E281}" dt="2022-08-26T16:01:38.859" v="760" actId="20577"/>
          <ac:spMkLst>
            <pc:docMk/>
            <pc:sldMk cId="2856614197" sldId="269"/>
            <ac:spMk id="3" creationId="{68B920DE-9B57-55EE-6EE5-4732D71D3473}"/>
          </ac:spMkLst>
        </pc:spChg>
      </pc:sldChg>
    </pc:docChg>
  </pc:docChgLst>
</pc:chgInfo>
</file>

<file path=ppt/diagrams/_rels/data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4.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4.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97AA9052-F653-44FB-86A2-1CE27FE2160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7ADD24F-D619-42E1-B090-C9B9FA664407}">
      <dgm:prSet/>
      <dgm:spPr/>
      <dgm:t>
        <a:bodyPr/>
        <a:lstStyle/>
        <a:p>
          <a:r>
            <a:rPr lang="en-US" dirty="0"/>
            <a:t>Todd Bakker</a:t>
          </a:r>
        </a:p>
      </dgm:t>
    </dgm:pt>
    <dgm:pt modelId="{473D66E4-997C-4194-91FD-7FFC4CFF172D}" type="parTrans" cxnId="{A0EBD0CD-D609-4CE7-A612-6A18AEF25DBC}">
      <dgm:prSet/>
      <dgm:spPr/>
      <dgm:t>
        <a:bodyPr/>
        <a:lstStyle/>
        <a:p>
          <a:endParaRPr lang="en-US"/>
        </a:p>
      </dgm:t>
    </dgm:pt>
    <dgm:pt modelId="{341E6266-114D-49B3-A070-F47711BFA1A9}" type="sibTrans" cxnId="{A0EBD0CD-D609-4CE7-A612-6A18AEF25DBC}">
      <dgm:prSet/>
      <dgm:spPr/>
      <dgm:t>
        <a:bodyPr/>
        <a:lstStyle/>
        <a:p>
          <a:endParaRPr lang="en-US"/>
        </a:p>
      </dgm:t>
    </dgm:pt>
    <dgm:pt modelId="{F9446CA8-2F99-440B-BEBA-B7D5F30668F5}">
      <dgm:prSet/>
      <dgm:spPr/>
      <dgm:t>
        <a:bodyPr/>
        <a:lstStyle/>
        <a:p>
          <a:r>
            <a:rPr lang="en-US" dirty="0"/>
            <a:t>Entrepreneurship 12- Abbotsford Christian School</a:t>
          </a:r>
        </a:p>
      </dgm:t>
    </dgm:pt>
    <dgm:pt modelId="{E479321E-6A33-4976-83E1-E5CCF9438208}" type="parTrans" cxnId="{334782A6-36CB-4985-A301-CBAE0BBEE7DA}">
      <dgm:prSet/>
      <dgm:spPr/>
      <dgm:t>
        <a:bodyPr/>
        <a:lstStyle/>
        <a:p>
          <a:endParaRPr lang="en-US"/>
        </a:p>
      </dgm:t>
    </dgm:pt>
    <dgm:pt modelId="{CF2BE2E6-C2F1-40F4-B3A2-2AF217BCD4D5}" type="sibTrans" cxnId="{334782A6-36CB-4985-A301-CBAE0BBEE7DA}">
      <dgm:prSet/>
      <dgm:spPr/>
      <dgm:t>
        <a:bodyPr/>
        <a:lstStyle/>
        <a:p>
          <a:endParaRPr lang="en-US"/>
        </a:p>
      </dgm:t>
    </dgm:pt>
    <dgm:pt modelId="{2115B5FC-4E45-4C91-AED4-668BBB81953D}">
      <dgm:prSet/>
      <dgm:spPr/>
      <dgm:t>
        <a:bodyPr/>
        <a:lstStyle/>
        <a:p>
          <a:r>
            <a:rPr lang="en-US"/>
            <a:t>PBL stream</a:t>
          </a:r>
        </a:p>
      </dgm:t>
    </dgm:pt>
    <dgm:pt modelId="{47F5CB6D-59D3-4E21-BFB2-B254758831F8}" type="parTrans" cxnId="{C5534AA7-2235-449D-B5D0-6ED515E39C97}">
      <dgm:prSet/>
      <dgm:spPr/>
      <dgm:t>
        <a:bodyPr/>
        <a:lstStyle/>
        <a:p>
          <a:endParaRPr lang="en-US"/>
        </a:p>
      </dgm:t>
    </dgm:pt>
    <dgm:pt modelId="{DB9B7743-21EB-4DF3-95BC-59D41DDB47BE}" type="sibTrans" cxnId="{C5534AA7-2235-449D-B5D0-6ED515E39C97}">
      <dgm:prSet/>
      <dgm:spPr/>
      <dgm:t>
        <a:bodyPr/>
        <a:lstStyle/>
        <a:p>
          <a:endParaRPr lang="en-US"/>
        </a:p>
      </dgm:t>
    </dgm:pt>
    <dgm:pt modelId="{B80C59AC-FF13-4E47-83F7-0B76274E385D}" type="pres">
      <dgm:prSet presAssocID="{97AA9052-F653-44FB-86A2-1CE27FE21601}" presName="linear" presStyleCnt="0">
        <dgm:presLayoutVars>
          <dgm:animLvl val="lvl"/>
          <dgm:resizeHandles val="exact"/>
        </dgm:presLayoutVars>
      </dgm:prSet>
      <dgm:spPr/>
    </dgm:pt>
    <dgm:pt modelId="{53AFF35C-4834-4C1C-B692-EC1D8FA4E074}" type="pres">
      <dgm:prSet presAssocID="{87ADD24F-D619-42E1-B090-C9B9FA664407}" presName="parentText" presStyleLbl="node1" presStyleIdx="0" presStyleCnt="3">
        <dgm:presLayoutVars>
          <dgm:chMax val="0"/>
          <dgm:bulletEnabled val="1"/>
        </dgm:presLayoutVars>
      </dgm:prSet>
      <dgm:spPr/>
    </dgm:pt>
    <dgm:pt modelId="{20511B1E-38F1-41F0-809D-C8ABE08BA83D}" type="pres">
      <dgm:prSet presAssocID="{341E6266-114D-49B3-A070-F47711BFA1A9}" presName="spacer" presStyleCnt="0"/>
      <dgm:spPr/>
    </dgm:pt>
    <dgm:pt modelId="{36E604F8-8037-4A65-A022-8251CB486017}" type="pres">
      <dgm:prSet presAssocID="{F9446CA8-2F99-440B-BEBA-B7D5F30668F5}" presName="parentText" presStyleLbl="node1" presStyleIdx="1" presStyleCnt="3">
        <dgm:presLayoutVars>
          <dgm:chMax val="0"/>
          <dgm:bulletEnabled val="1"/>
        </dgm:presLayoutVars>
      </dgm:prSet>
      <dgm:spPr/>
    </dgm:pt>
    <dgm:pt modelId="{FE3FB4D0-44D5-42FE-8F8D-9F1435F46EC4}" type="pres">
      <dgm:prSet presAssocID="{CF2BE2E6-C2F1-40F4-B3A2-2AF217BCD4D5}" presName="spacer" presStyleCnt="0"/>
      <dgm:spPr/>
    </dgm:pt>
    <dgm:pt modelId="{B3F28E06-6124-4D84-9741-30F8286B09C3}" type="pres">
      <dgm:prSet presAssocID="{2115B5FC-4E45-4C91-AED4-668BBB81953D}" presName="parentText" presStyleLbl="node1" presStyleIdx="2" presStyleCnt="3">
        <dgm:presLayoutVars>
          <dgm:chMax val="0"/>
          <dgm:bulletEnabled val="1"/>
        </dgm:presLayoutVars>
      </dgm:prSet>
      <dgm:spPr/>
    </dgm:pt>
  </dgm:ptLst>
  <dgm:cxnLst>
    <dgm:cxn modelId="{F6980E94-BA34-471C-9F5D-F0F5444EF2C3}" type="presOf" srcId="{87ADD24F-D619-42E1-B090-C9B9FA664407}" destId="{53AFF35C-4834-4C1C-B692-EC1D8FA4E074}" srcOrd="0" destOrd="0" presId="urn:microsoft.com/office/officeart/2005/8/layout/vList2"/>
    <dgm:cxn modelId="{334782A6-36CB-4985-A301-CBAE0BBEE7DA}" srcId="{97AA9052-F653-44FB-86A2-1CE27FE21601}" destId="{F9446CA8-2F99-440B-BEBA-B7D5F30668F5}" srcOrd="1" destOrd="0" parTransId="{E479321E-6A33-4976-83E1-E5CCF9438208}" sibTransId="{CF2BE2E6-C2F1-40F4-B3A2-2AF217BCD4D5}"/>
    <dgm:cxn modelId="{C5534AA7-2235-449D-B5D0-6ED515E39C97}" srcId="{97AA9052-F653-44FB-86A2-1CE27FE21601}" destId="{2115B5FC-4E45-4C91-AED4-668BBB81953D}" srcOrd="2" destOrd="0" parTransId="{47F5CB6D-59D3-4E21-BFB2-B254758831F8}" sibTransId="{DB9B7743-21EB-4DF3-95BC-59D41DDB47BE}"/>
    <dgm:cxn modelId="{1DEE46AB-6726-41CE-A9C1-021667384FDD}" type="presOf" srcId="{F9446CA8-2F99-440B-BEBA-B7D5F30668F5}" destId="{36E604F8-8037-4A65-A022-8251CB486017}" srcOrd="0" destOrd="0" presId="urn:microsoft.com/office/officeart/2005/8/layout/vList2"/>
    <dgm:cxn modelId="{C2162FB4-8D64-4792-B6FC-40F4B26EE9DC}" type="presOf" srcId="{2115B5FC-4E45-4C91-AED4-668BBB81953D}" destId="{B3F28E06-6124-4D84-9741-30F8286B09C3}" srcOrd="0" destOrd="0" presId="urn:microsoft.com/office/officeart/2005/8/layout/vList2"/>
    <dgm:cxn modelId="{A0EBD0CD-D609-4CE7-A612-6A18AEF25DBC}" srcId="{97AA9052-F653-44FB-86A2-1CE27FE21601}" destId="{87ADD24F-D619-42E1-B090-C9B9FA664407}" srcOrd="0" destOrd="0" parTransId="{473D66E4-997C-4194-91FD-7FFC4CFF172D}" sibTransId="{341E6266-114D-49B3-A070-F47711BFA1A9}"/>
    <dgm:cxn modelId="{797E62FF-BC5F-468E-892C-089CF8C6290D}" type="presOf" srcId="{97AA9052-F653-44FB-86A2-1CE27FE21601}" destId="{B80C59AC-FF13-4E47-83F7-0B76274E385D}" srcOrd="0" destOrd="0" presId="urn:microsoft.com/office/officeart/2005/8/layout/vList2"/>
    <dgm:cxn modelId="{3CFA70C6-F411-44E8-9440-CBA3BE64EB51}" type="presParOf" srcId="{B80C59AC-FF13-4E47-83F7-0B76274E385D}" destId="{53AFF35C-4834-4C1C-B692-EC1D8FA4E074}" srcOrd="0" destOrd="0" presId="urn:microsoft.com/office/officeart/2005/8/layout/vList2"/>
    <dgm:cxn modelId="{F722F3E1-52BD-4360-9D13-7A023049F87A}" type="presParOf" srcId="{B80C59AC-FF13-4E47-83F7-0B76274E385D}" destId="{20511B1E-38F1-41F0-809D-C8ABE08BA83D}" srcOrd="1" destOrd="0" presId="urn:microsoft.com/office/officeart/2005/8/layout/vList2"/>
    <dgm:cxn modelId="{E8F66233-C224-4C38-B2D8-9B9139D3CFE7}" type="presParOf" srcId="{B80C59AC-FF13-4E47-83F7-0B76274E385D}" destId="{36E604F8-8037-4A65-A022-8251CB486017}" srcOrd="2" destOrd="0" presId="urn:microsoft.com/office/officeart/2005/8/layout/vList2"/>
    <dgm:cxn modelId="{A78F992C-09D9-4AE8-A8DF-B084137053D9}" type="presParOf" srcId="{B80C59AC-FF13-4E47-83F7-0B76274E385D}" destId="{FE3FB4D0-44D5-42FE-8F8D-9F1435F46EC4}" srcOrd="3" destOrd="0" presId="urn:microsoft.com/office/officeart/2005/8/layout/vList2"/>
    <dgm:cxn modelId="{F4B3E669-06A7-42AD-9565-2BD2F0039BDB}" type="presParOf" srcId="{B80C59AC-FF13-4E47-83F7-0B76274E385D}" destId="{B3F28E06-6124-4D84-9741-30F8286B09C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BC77CF-29E1-4A85-9604-BAFBF338E8CE}" type="doc">
      <dgm:prSet loTypeId="urn:microsoft.com/office/officeart/2005/8/layout/matrix3" loCatId="matrix" qsTypeId="urn:microsoft.com/office/officeart/2005/8/quickstyle/simple1" qsCatId="simple" csTypeId="urn:microsoft.com/office/officeart/2005/8/colors/colorful2" csCatId="colorful"/>
      <dgm:spPr/>
      <dgm:t>
        <a:bodyPr/>
        <a:lstStyle/>
        <a:p>
          <a:endParaRPr lang="en-US"/>
        </a:p>
      </dgm:t>
    </dgm:pt>
    <dgm:pt modelId="{14EF84F6-2AC3-487B-8995-5347DEA58A1D}">
      <dgm:prSet/>
      <dgm:spPr/>
      <dgm:t>
        <a:bodyPr/>
        <a:lstStyle/>
        <a:p>
          <a:r>
            <a:rPr lang="en-US"/>
            <a:t>I was really hoping to nail down something that could be of use in my entrepreneurship class.</a:t>
          </a:r>
        </a:p>
      </dgm:t>
    </dgm:pt>
    <dgm:pt modelId="{81196E35-4879-4F54-9A14-1FFE07DC7A78}" type="parTrans" cxnId="{4B72AE83-E4B6-4056-A5CE-42C034B246AC}">
      <dgm:prSet/>
      <dgm:spPr/>
      <dgm:t>
        <a:bodyPr/>
        <a:lstStyle/>
        <a:p>
          <a:endParaRPr lang="en-US"/>
        </a:p>
      </dgm:t>
    </dgm:pt>
    <dgm:pt modelId="{26954BB7-0CA6-46FB-9165-D1A143CF0EF0}" type="sibTrans" cxnId="{4B72AE83-E4B6-4056-A5CE-42C034B246AC}">
      <dgm:prSet/>
      <dgm:spPr/>
      <dgm:t>
        <a:bodyPr/>
        <a:lstStyle/>
        <a:p>
          <a:endParaRPr lang="en-US"/>
        </a:p>
      </dgm:t>
    </dgm:pt>
    <dgm:pt modelId="{46C29BE8-FF7C-4CBB-A0C7-3DEBBA929165}">
      <dgm:prSet/>
      <dgm:spPr/>
      <dgm:t>
        <a:bodyPr/>
        <a:lstStyle/>
        <a:p>
          <a:r>
            <a:rPr lang="en-US"/>
            <a:t>I'm excited, but also anxious for the course.</a:t>
          </a:r>
        </a:p>
      </dgm:t>
    </dgm:pt>
    <dgm:pt modelId="{ADD8E6A7-0AF7-43E6-AFEF-7BBB5891FC51}" type="parTrans" cxnId="{C2A1940A-9183-4D8C-9C2E-10E3F836A387}">
      <dgm:prSet/>
      <dgm:spPr/>
      <dgm:t>
        <a:bodyPr/>
        <a:lstStyle/>
        <a:p>
          <a:endParaRPr lang="en-US"/>
        </a:p>
      </dgm:t>
    </dgm:pt>
    <dgm:pt modelId="{F9660DC2-1772-438C-8E28-41DC9A11F15E}" type="sibTrans" cxnId="{C2A1940A-9183-4D8C-9C2E-10E3F836A387}">
      <dgm:prSet/>
      <dgm:spPr/>
      <dgm:t>
        <a:bodyPr/>
        <a:lstStyle/>
        <a:p>
          <a:endParaRPr lang="en-US"/>
        </a:p>
      </dgm:t>
    </dgm:pt>
    <dgm:pt modelId="{3A69159A-FDC4-42E1-81B7-4573C6D18E10}">
      <dgm:prSet/>
      <dgm:spPr/>
      <dgm:t>
        <a:bodyPr/>
        <a:lstStyle/>
        <a:p>
          <a:r>
            <a:rPr lang="en-US"/>
            <a:t>Be inspired by other examples of PBL.</a:t>
          </a:r>
        </a:p>
      </dgm:t>
    </dgm:pt>
    <dgm:pt modelId="{D70E29BB-B44C-4617-99AF-2B98405B150E}" type="parTrans" cxnId="{BE131E98-5ED8-4364-962D-D9C77CAC516B}">
      <dgm:prSet/>
      <dgm:spPr/>
      <dgm:t>
        <a:bodyPr/>
        <a:lstStyle/>
        <a:p>
          <a:endParaRPr lang="en-US"/>
        </a:p>
      </dgm:t>
    </dgm:pt>
    <dgm:pt modelId="{EC4BA541-FDE3-4CC8-B619-1A48A7C2F3A3}" type="sibTrans" cxnId="{BE131E98-5ED8-4364-962D-D9C77CAC516B}">
      <dgm:prSet/>
      <dgm:spPr/>
      <dgm:t>
        <a:bodyPr/>
        <a:lstStyle/>
        <a:p>
          <a:endParaRPr lang="en-US"/>
        </a:p>
      </dgm:t>
    </dgm:pt>
    <dgm:pt modelId="{08BF658D-B237-4BC9-BE64-282B3AEBBAF1}">
      <dgm:prSet/>
      <dgm:spPr/>
      <dgm:t>
        <a:bodyPr/>
        <a:lstStyle/>
        <a:p>
          <a:r>
            <a:rPr lang="en-US"/>
            <a:t>See more secondary Science example of PBL.</a:t>
          </a:r>
        </a:p>
      </dgm:t>
    </dgm:pt>
    <dgm:pt modelId="{9738A71C-36DA-433C-BB65-13C2DE35B37E}" type="parTrans" cxnId="{3EBE5272-C334-4EBF-9215-793CD39B9240}">
      <dgm:prSet/>
      <dgm:spPr/>
      <dgm:t>
        <a:bodyPr/>
        <a:lstStyle/>
        <a:p>
          <a:endParaRPr lang="en-US"/>
        </a:p>
      </dgm:t>
    </dgm:pt>
    <dgm:pt modelId="{61ACFCFC-7F31-415E-B726-4E5E3E968851}" type="sibTrans" cxnId="{3EBE5272-C334-4EBF-9215-793CD39B9240}">
      <dgm:prSet/>
      <dgm:spPr/>
      <dgm:t>
        <a:bodyPr/>
        <a:lstStyle/>
        <a:p>
          <a:endParaRPr lang="en-US"/>
        </a:p>
      </dgm:t>
    </dgm:pt>
    <dgm:pt modelId="{FA092F08-7A20-436A-9190-C4B22B32A70C}" type="pres">
      <dgm:prSet presAssocID="{D7BC77CF-29E1-4A85-9604-BAFBF338E8CE}" presName="matrix" presStyleCnt="0">
        <dgm:presLayoutVars>
          <dgm:chMax val="1"/>
          <dgm:dir/>
          <dgm:resizeHandles val="exact"/>
        </dgm:presLayoutVars>
      </dgm:prSet>
      <dgm:spPr/>
    </dgm:pt>
    <dgm:pt modelId="{9316444D-7D66-47D1-A17C-027E46E73EE5}" type="pres">
      <dgm:prSet presAssocID="{D7BC77CF-29E1-4A85-9604-BAFBF338E8CE}" presName="diamond" presStyleLbl="bgShp" presStyleIdx="0" presStyleCnt="1"/>
      <dgm:spPr/>
    </dgm:pt>
    <dgm:pt modelId="{CE6F7ADD-0125-452D-B5F8-FC9727CBE001}" type="pres">
      <dgm:prSet presAssocID="{D7BC77CF-29E1-4A85-9604-BAFBF338E8CE}" presName="quad1" presStyleLbl="node1" presStyleIdx="0" presStyleCnt="4">
        <dgm:presLayoutVars>
          <dgm:chMax val="0"/>
          <dgm:chPref val="0"/>
          <dgm:bulletEnabled val="1"/>
        </dgm:presLayoutVars>
      </dgm:prSet>
      <dgm:spPr/>
    </dgm:pt>
    <dgm:pt modelId="{FDB7D6BC-1178-4C10-B095-261841C3E3D1}" type="pres">
      <dgm:prSet presAssocID="{D7BC77CF-29E1-4A85-9604-BAFBF338E8CE}" presName="quad2" presStyleLbl="node1" presStyleIdx="1" presStyleCnt="4">
        <dgm:presLayoutVars>
          <dgm:chMax val="0"/>
          <dgm:chPref val="0"/>
          <dgm:bulletEnabled val="1"/>
        </dgm:presLayoutVars>
      </dgm:prSet>
      <dgm:spPr/>
    </dgm:pt>
    <dgm:pt modelId="{75283FB6-E872-4E75-98A0-C9E8220A43E4}" type="pres">
      <dgm:prSet presAssocID="{D7BC77CF-29E1-4A85-9604-BAFBF338E8CE}" presName="quad3" presStyleLbl="node1" presStyleIdx="2" presStyleCnt="4">
        <dgm:presLayoutVars>
          <dgm:chMax val="0"/>
          <dgm:chPref val="0"/>
          <dgm:bulletEnabled val="1"/>
        </dgm:presLayoutVars>
      </dgm:prSet>
      <dgm:spPr/>
    </dgm:pt>
    <dgm:pt modelId="{F5C7A8FD-84B1-47E6-8360-3747A4E5339A}" type="pres">
      <dgm:prSet presAssocID="{D7BC77CF-29E1-4A85-9604-BAFBF338E8CE}" presName="quad4" presStyleLbl="node1" presStyleIdx="3" presStyleCnt="4">
        <dgm:presLayoutVars>
          <dgm:chMax val="0"/>
          <dgm:chPref val="0"/>
          <dgm:bulletEnabled val="1"/>
        </dgm:presLayoutVars>
      </dgm:prSet>
      <dgm:spPr/>
    </dgm:pt>
  </dgm:ptLst>
  <dgm:cxnLst>
    <dgm:cxn modelId="{05643700-5CAD-4C95-A294-7FF002FE0902}" type="presOf" srcId="{14EF84F6-2AC3-487B-8995-5347DEA58A1D}" destId="{CE6F7ADD-0125-452D-B5F8-FC9727CBE001}" srcOrd="0" destOrd="0" presId="urn:microsoft.com/office/officeart/2005/8/layout/matrix3"/>
    <dgm:cxn modelId="{C2A1940A-9183-4D8C-9C2E-10E3F836A387}" srcId="{D7BC77CF-29E1-4A85-9604-BAFBF338E8CE}" destId="{46C29BE8-FF7C-4CBB-A0C7-3DEBBA929165}" srcOrd="1" destOrd="0" parTransId="{ADD8E6A7-0AF7-43E6-AFEF-7BBB5891FC51}" sibTransId="{F9660DC2-1772-438C-8E28-41DC9A11F15E}"/>
    <dgm:cxn modelId="{13EEA020-ABAB-4872-812D-2D1F7FE80994}" type="presOf" srcId="{46C29BE8-FF7C-4CBB-A0C7-3DEBBA929165}" destId="{FDB7D6BC-1178-4C10-B095-261841C3E3D1}" srcOrd="0" destOrd="0" presId="urn:microsoft.com/office/officeart/2005/8/layout/matrix3"/>
    <dgm:cxn modelId="{BE614F2C-B0A8-411B-A76F-CDC8F030D0C8}" type="presOf" srcId="{08BF658D-B237-4BC9-BE64-282B3AEBBAF1}" destId="{F5C7A8FD-84B1-47E6-8360-3747A4E5339A}" srcOrd="0" destOrd="0" presId="urn:microsoft.com/office/officeart/2005/8/layout/matrix3"/>
    <dgm:cxn modelId="{67433C5F-961D-4E2F-B8BA-7D130C687422}" type="presOf" srcId="{D7BC77CF-29E1-4A85-9604-BAFBF338E8CE}" destId="{FA092F08-7A20-436A-9190-C4B22B32A70C}" srcOrd="0" destOrd="0" presId="urn:microsoft.com/office/officeart/2005/8/layout/matrix3"/>
    <dgm:cxn modelId="{3EBE5272-C334-4EBF-9215-793CD39B9240}" srcId="{D7BC77CF-29E1-4A85-9604-BAFBF338E8CE}" destId="{08BF658D-B237-4BC9-BE64-282B3AEBBAF1}" srcOrd="3" destOrd="0" parTransId="{9738A71C-36DA-433C-BB65-13C2DE35B37E}" sibTransId="{61ACFCFC-7F31-415E-B726-4E5E3E968851}"/>
    <dgm:cxn modelId="{4B72AE83-E4B6-4056-A5CE-42C034B246AC}" srcId="{D7BC77CF-29E1-4A85-9604-BAFBF338E8CE}" destId="{14EF84F6-2AC3-487B-8995-5347DEA58A1D}" srcOrd="0" destOrd="0" parTransId="{81196E35-4879-4F54-9A14-1FFE07DC7A78}" sibTransId="{26954BB7-0CA6-46FB-9165-D1A143CF0EF0}"/>
    <dgm:cxn modelId="{BE131E98-5ED8-4364-962D-D9C77CAC516B}" srcId="{D7BC77CF-29E1-4A85-9604-BAFBF338E8CE}" destId="{3A69159A-FDC4-42E1-81B7-4573C6D18E10}" srcOrd="2" destOrd="0" parTransId="{D70E29BB-B44C-4617-99AF-2B98405B150E}" sibTransId="{EC4BA541-FDE3-4CC8-B619-1A48A7C2F3A3}"/>
    <dgm:cxn modelId="{08C571F8-7B44-4138-A774-EBECFA803807}" type="presOf" srcId="{3A69159A-FDC4-42E1-81B7-4573C6D18E10}" destId="{75283FB6-E872-4E75-98A0-C9E8220A43E4}" srcOrd="0" destOrd="0" presId="urn:microsoft.com/office/officeart/2005/8/layout/matrix3"/>
    <dgm:cxn modelId="{6A1183BF-BC22-4AFB-B7CF-600B8CBEE321}" type="presParOf" srcId="{FA092F08-7A20-436A-9190-C4B22B32A70C}" destId="{9316444D-7D66-47D1-A17C-027E46E73EE5}" srcOrd="0" destOrd="0" presId="urn:microsoft.com/office/officeart/2005/8/layout/matrix3"/>
    <dgm:cxn modelId="{EF047A20-9AD4-4F29-9AF6-0DB61C289BFF}" type="presParOf" srcId="{FA092F08-7A20-436A-9190-C4B22B32A70C}" destId="{CE6F7ADD-0125-452D-B5F8-FC9727CBE001}" srcOrd="1" destOrd="0" presId="urn:microsoft.com/office/officeart/2005/8/layout/matrix3"/>
    <dgm:cxn modelId="{112A8AB7-8489-4A42-95EE-8BB39E7871A1}" type="presParOf" srcId="{FA092F08-7A20-436A-9190-C4B22B32A70C}" destId="{FDB7D6BC-1178-4C10-B095-261841C3E3D1}" srcOrd="2" destOrd="0" presId="urn:microsoft.com/office/officeart/2005/8/layout/matrix3"/>
    <dgm:cxn modelId="{17FAFBC6-E723-49A3-9F61-1EDB2C585CC9}" type="presParOf" srcId="{FA092F08-7A20-436A-9190-C4B22B32A70C}" destId="{75283FB6-E872-4E75-98A0-C9E8220A43E4}" srcOrd="3" destOrd="0" presId="urn:microsoft.com/office/officeart/2005/8/layout/matrix3"/>
    <dgm:cxn modelId="{1FD463B8-419F-4D71-8684-BB3B546C8A29}" type="presParOf" srcId="{FA092F08-7A20-436A-9190-C4B22B32A70C}" destId="{F5C7A8FD-84B1-47E6-8360-3747A4E5339A}"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932CA8-3054-4593-B42A-8FE8F8292CA8}"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DA92116C-7FF9-4F14-A673-2F022F34D85F}">
      <dgm:prSet/>
      <dgm:spPr/>
      <dgm:t>
        <a:bodyPr/>
        <a:lstStyle/>
        <a:p>
          <a:r>
            <a:rPr lang="en-US"/>
            <a:t>Students will find voice and choice in the following ways...</a:t>
          </a:r>
        </a:p>
      </dgm:t>
    </dgm:pt>
    <dgm:pt modelId="{44C2E285-63C2-4009-88C5-6696E30E59A4}" type="parTrans" cxnId="{19CFF968-A6FB-47B2-8DE8-D56E42810EF8}">
      <dgm:prSet/>
      <dgm:spPr/>
      <dgm:t>
        <a:bodyPr/>
        <a:lstStyle/>
        <a:p>
          <a:endParaRPr lang="en-US"/>
        </a:p>
      </dgm:t>
    </dgm:pt>
    <dgm:pt modelId="{24FD9338-D472-47B2-B7F4-D243778F79DA}" type="sibTrans" cxnId="{19CFF968-A6FB-47B2-8DE8-D56E42810EF8}">
      <dgm:prSet/>
      <dgm:spPr/>
      <dgm:t>
        <a:bodyPr/>
        <a:lstStyle/>
        <a:p>
          <a:endParaRPr lang="en-US"/>
        </a:p>
      </dgm:t>
    </dgm:pt>
    <dgm:pt modelId="{3ADA8A85-A9A9-4012-BB14-C8B1A81937E2}">
      <dgm:prSet/>
      <dgm:spPr/>
      <dgm:t>
        <a:bodyPr/>
        <a:lstStyle/>
        <a:p>
          <a:r>
            <a:rPr lang="en-US"/>
            <a:t>What kind of business they would like to create</a:t>
          </a:r>
        </a:p>
      </dgm:t>
    </dgm:pt>
    <dgm:pt modelId="{1B48F791-B0A0-49A2-B40E-5F191705B167}" type="parTrans" cxnId="{FF1CD61D-0EFA-4196-B59D-3A2147202954}">
      <dgm:prSet/>
      <dgm:spPr/>
      <dgm:t>
        <a:bodyPr/>
        <a:lstStyle/>
        <a:p>
          <a:endParaRPr lang="en-US"/>
        </a:p>
      </dgm:t>
    </dgm:pt>
    <dgm:pt modelId="{C7F6DC0F-014F-474D-B116-4CB4DE14A40F}" type="sibTrans" cxnId="{FF1CD61D-0EFA-4196-B59D-3A2147202954}">
      <dgm:prSet/>
      <dgm:spPr/>
      <dgm:t>
        <a:bodyPr/>
        <a:lstStyle/>
        <a:p>
          <a:endParaRPr lang="en-US"/>
        </a:p>
      </dgm:t>
    </dgm:pt>
    <dgm:pt modelId="{8C35247D-A400-4F51-AA5B-F7C805328776}">
      <dgm:prSet/>
      <dgm:spPr/>
      <dgm:t>
        <a:bodyPr/>
        <a:lstStyle/>
        <a:p>
          <a:r>
            <a:rPr lang="en-US"/>
            <a:t>Which professionals they will contact to conduct market research</a:t>
          </a:r>
        </a:p>
      </dgm:t>
    </dgm:pt>
    <dgm:pt modelId="{DBB16474-3063-4190-ADAC-8FA78F0FCD26}" type="parTrans" cxnId="{C0B4C945-B638-40DB-A219-180A20426922}">
      <dgm:prSet/>
      <dgm:spPr/>
      <dgm:t>
        <a:bodyPr/>
        <a:lstStyle/>
        <a:p>
          <a:endParaRPr lang="en-US"/>
        </a:p>
      </dgm:t>
    </dgm:pt>
    <dgm:pt modelId="{78E439C2-51E6-4806-A850-8203A03327B0}" type="sibTrans" cxnId="{C0B4C945-B638-40DB-A219-180A20426922}">
      <dgm:prSet/>
      <dgm:spPr/>
      <dgm:t>
        <a:bodyPr/>
        <a:lstStyle/>
        <a:p>
          <a:endParaRPr lang="en-US"/>
        </a:p>
      </dgm:t>
    </dgm:pt>
    <dgm:pt modelId="{CFE8D00F-DC5D-41B4-BFAB-CD37F7BD0FD6}">
      <dgm:prSet/>
      <dgm:spPr/>
      <dgm:t>
        <a:bodyPr/>
        <a:lstStyle/>
        <a:p>
          <a:r>
            <a:rPr lang="en-US"/>
            <a:t>Which NPO they will be supporting</a:t>
          </a:r>
        </a:p>
      </dgm:t>
    </dgm:pt>
    <dgm:pt modelId="{792CADE9-D816-4C4F-A650-CEB32E050E11}" type="parTrans" cxnId="{C66A724E-7CB0-4E23-92ED-C1F858B7F12A}">
      <dgm:prSet/>
      <dgm:spPr/>
      <dgm:t>
        <a:bodyPr/>
        <a:lstStyle/>
        <a:p>
          <a:endParaRPr lang="en-US"/>
        </a:p>
      </dgm:t>
    </dgm:pt>
    <dgm:pt modelId="{ED3A8120-94B0-415A-882E-BD21DF1D5758}" type="sibTrans" cxnId="{C66A724E-7CB0-4E23-92ED-C1F858B7F12A}">
      <dgm:prSet/>
      <dgm:spPr/>
      <dgm:t>
        <a:bodyPr/>
        <a:lstStyle/>
        <a:p>
          <a:endParaRPr lang="en-US"/>
        </a:p>
      </dgm:t>
    </dgm:pt>
    <dgm:pt modelId="{36BDFA96-DE81-4749-AD7A-42CAF5D3A3E2}">
      <dgm:prSet/>
      <dgm:spPr/>
      <dgm:t>
        <a:bodyPr/>
        <a:lstStyle/>
        <a:p>
          <a:r>
            <a:rPr lang="en-US"/>
            <a:t>Which project they will join post Dragon's Den cut-off</a:t>
          </a:r>
        </a:p>
      </dgm:t>
    </dgm:pt>
    <dgm:pt modelId="{9710CC8F-D4D2-4619-9E4C-46CE20B3755E}" type="parTrans" cxnId="{4CD0692B-8AC6-45EA-8D32-149E0FE56CDE}">
      <dgm:prSet/>
      <dgm:spPr/>
      <dgm:t>
        <a:bodyPr/>
        <a:lstStyle/>
        <a:p>
          <a:endParaRPr lang="en-US"/>
        </a:p>
      </dgm:t>
    </dgm:pt>
    <dgm:pt modelId="{417974D3-2771-48F3-91B6-8DAF496E37EA}" type="sibTrans" cxnId="{4CD0692B-8AC6-45EA-8D32-149E0FE56CDE}">
      <dgm:prSet/>
      <dgm:spPr/>
      <dgm:t>
        <a:bodyPr/>
        <a:lstStyle/>
        <a:p>
          <a:endParaRPr lang="en-US"/>
        </a:p>
      </dgm:t>
    </dgm:pt>
    <dgm:pt modelId="{9C82BA4F-17AE-4C99-91FA-9D960E4B2E65}" type="pres">
      <dgm:prSet presAssocID="{8D932CA8-3054-4593-B42A-8FE8F8292CA8}" presName="root" presStyleCnt="0">
        <dgm:presLayoutVars>
          <dgm:dir/>
          <dgm:resizeHandles val="exact"/>
        </dgm:presLayoutVars>
      </dgm:prSet>
      <dgm:spPr/>
    </dgm:pt>
    <dgm:pt modelId="{4488369A-3D90-447F-86B0-F55B921483C1}" type="pres">
      <dgm:prSet presAssocID="{DA92116C-7FF9-4F14-A673-2F022F34D85F}" presName="compNode" presStyleCnt="0"/>
      <dgm:spPr/>
    </dgm:pt>
    <dgm:pt modelId="{080B4B2F-FAE2-41B8-9FD0-795D917129FF}" type="pres">
      <dgm:prSet presAssocID="{DA92116C-7FF9-4F14-A673-2F022F34D85F}" presName="bgRect" presStyleLbl="bgShp" presStyleIdx="0" presStyleCnt="5"/>
      <dgm:spPr/>
    </dgm:pt>
    <dgm:pt modelId="{A8B4AB4F-CAF5-4DA4-8E43-A02B8F3F7AB3}" type="pres">
      <dgm:prSet presAssocID="{DA92116C-7FF9-4F14-A673-2F022F34D85F}"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adio microphone"/>
        </a:ext>
      </dgm:extLst>
    </dgm:pt>
    <dgm:pt modelId="{207F301C-D93A-4DE9-AFAB-5AA7BF78A3EB}" type="pres">
      <dgm:prSet presAssocID="{DA92116C-7FF9-4F14-A673-2F022F34D85F}" presName="spaceRect" presStyleCnt="0"/>
      <dgm:spPr/>
    </dgm:pt>
    <dgm:pt modelId="{676D7CFE-29C2-4F16-BB7F-17DB1EA5E763}" type="pres">
      <dgm:prSet presAssocID="{DA92116C-7FF9-4F14-A673-2F022F34D85F}" presName="parTx" presStyleLbl="revTx" presStyleIdx="0" presStyleCnt="5">
        <dgm:presLayoutVars>
          <dgm:chMax val="0"/>
          <dgm:chPref val="0"/>
        </dgm:presLayoutVars>
      </dgm:prSet>
      <dgm:spPr/>
    </dgm:pt>
    <dgm:pt modelId="{CBF4779C-BAAA-4138-9D8A-F7BEE460601A}" type="pres">
      <dgm:prSet presAssocID="{24FD9338-D472-47B2-B7F4-D243778F79DA}" presName="sibTrans" presStyleCnt="0"/>
      <dgm:spPr/>
    </dgm:pt>
    <dgm:pt modelId="{02C2223B-8C33-4BE2-86E2-D23B28FA938F}" type="pres">
      <dgm:prSet presAssocID="{3ADA8A85-A9A9-4012-BB14-C8B1A81937E2}" presName="compNode" presStyleCnt="0"/>
      <dgm:spPr/>
    </dgm:pt>
    <dgm:pt modelId="{5CBDDF54-5F25-4FF0-81C9-608A97B87D71}" type="pres">
      <dgm:prSet presAssocID="{3ADA8A85-A9A9-4012-BB14-C8B1A81937E2}" presName="bgRect" presStyleLbl="bgShp" presStyleIdx="1" presStyleCnt="5"/>
      <dgm:spPr/>
    </dgm:pt>
    <dgm:pt modelId="{DB49ADD1-77EA-450F-BCF1-D335F4452277}" type="pres">
      <dgm:prSet presAssocID="{3ADA8A85-A9A9-4012-BB14-C8B1A81937E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E31A5088-76CE-4E0F-B3AC-E2D914DE0053}" type="pres">
      <dgm:prSet presAssocID="{3ADA8A85-A9A9-4012-BB14-C8B1A81937E2}" presName="spaceRect" presStyleCnt="0"/>
      <dgm:spPr/>
    </dgm:pt>
    <dgm:pt modelId="{494D90A0-5C10-4CC0-99D3-60977F321779}" type="pres">
      <dgm:prSet presAssocID="{3ADA8A85-A9A9-4012-BB14-C8B1A81937E2}" presName="parTx" presStyleLbl="revTx" presStyleIdx="1" presStyleCnt="5">
        <dgm:presLayoutVars>
          <dgm:chMax val="0"/>
          <dgm:chPref val="0"/>
        </dgm:presLayoutVars>
      </dgm:prSet>
      <dgm:spPr/>
    </dgm:pt>
    <dgm:pt modelId="{3F99DCD4-2B3E-466F-95A7-00834A220D99}" type="pres">
      <dgm:prSet presAssocID="{C7F6DC0F-014F-474D-B116-4CB4DE14A40F}" presName="sibTrans" presStyleCnt="0"/>
      <dgm:spPr/>
    </dgm:pt>
    <dgm:pt modelId="{1B3468BF-3275-4511-8911-7CC05D2E3942}" type="pres">
      <dgm:prSet presAssocID="{8C35247D-A400-4F51-AA5B-F7C805328776}" presName="compNode" presStyleCnt="0"/>
      <dgm:spPr/>
    </dgm:pt>
    <dgm:pt modelId="{FF92F818-B218-454B-89A1-22F4EE3788D1}" type="pres">
      <dgm:prSet presAssocID="{8C35247D-A400-4F51-AA5B-F7C805328776}" presName="bgRect" presStyleLbl="bgShp" presStyleIdx="2" presStyleCnt="5"/>
      <dgm:spPr/>
    </dgm:pt>
    <dgm:pt modelId="{3F046880-EBCC-4393-9ACC-DCA1070CC3DD}" type="pres">
      <dgm:prSet presAssocID="{8C35247D-A400-4F51-AA5B-F7C805328776}"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s"/>
        </a:ext>
      </dgm:extLst>
    </dgm:pt>
    <dgm:pt modelId="{58C859EB-FDE5-495F-89A2-DA197A600612}" type="pres">
      <dgm:prSet presAssocID="{8C35247D-A400-4F51-AA5B-F7C805328776}" presName="spaceRect" presStyleCnt="0"/>
      <dgm:spPr/>
    </dgm:pt>
    <dgm:pt modelId="{94F6D9DE-34C6-4EFA-844D-18FE78084597}" type="pres">
      <dgm:prSet presAssocID="{8C35247D-A400-4F51-AA5B-F7C805328776}" presName="parTx" presStyleLbl="revTx" presStyleIdx="2" presStyleCnt="5">
        <dgm:presLayoutVars>
          <dgm:chMax val="0"/>
          <dgm:chPref val="0"/>
        </dgm:presLayoutVars>
      </dgm:prSet>
      <dgm:spPr/>
    </dgm:pt>
    <dgm:pt modelId="{D2245FF3-540E-4184-A8EF-852FC13AE0FC}" type="pres">
      <dgm:prSet presAssocID="{78E439C2-51E6-4806-A850-8203A03327B0}" presName="sibTrans" presStyleCnt="0"/>
      <dgm:spPr/>
    </dgm:pt>
    <dgm:pt modelId="{7DBCC767-9701-4024-87FD-48A4FD3D223C}" type="pres">
      <dgm:prSet presAssocID="{CFE8D00F-DC5D-41B4-BFAB-CD37F7BD0FD6}" presName="compNode" presStyleCnt="0"/>
      <dgm:spPr/>
    </dgm:pt>
    <dgm:pt modelId="{EAC3E1C3-BFD1-4981-9F89-5B544DF5F919}" type="pres">
      <dgm:prSet presAssocID="{CFE8D00F-DC5D-41B4-BFAB-CD37F7BD0FD6}" presName="bgRect" presStyleLbl="bgShp" presStyleIdx="3" presStyleCnt="5"/>
      <dgm:spPr/>
    </dgm:pt>
    <dgm:pt modelId="{81770A53-4B06-4630-8575-F90A6B7199F0}" type="pres">
      <dgm:prSet presAssocID="{CFE8D00F-DC5D-41B4-BFAB-CD37F7BD0FD6}"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48C1D0D1-5E6E-415D-90FD-6A76A317FF31}" type="pres">
      <dgm:prSet presAssocID="{CFE8D00F-DC5D-41B4-BFAB-CD37F7BD0FD6}" presName="spaceRect" presStyleCnt="0"/>
      <dgm:spPr/>
    </dgm:pt>
    <dgm:pt modelId="{E4085520-0BCE-4374-B98B-EB324BFEAF49}" type="pres">
      <dgm:prSet presAssocID="{CFE8D00F-DC5D-41B4-BFAB-CD37F7BD0FD6}" presName="parTx" presStyleLbl="revTx" presStyleIdx="3" presStyleCnt="5">
        <dgm:presLayoutVars>
          <dgm:chMax val="0"/>
          <dgm:chPref val="0"/>
        </dgm:presLayoutVars>
      </dgm:prSet>
      <dgm:spPr/>
    </dgm:pt>
    <dgm:pt modelId="{23AD2828-6438-4CD2-BADC-709069E75EEB}" type="pres">
      <dgm:prSet presAssocID="{ED3A8120-94B0-415A-882E-BD21DF1D5758}" presName="sibTrans" presStyleCnt="0"/>
      <dgm:spPr/>
    </dgm:pt>
    <dgm:pt modelId="{A9360E3B-74B1-43B2-9442-2E713599AF0A}" type="pres">
      <dgm:prSet presAssocID="{36BDFA96-DE81-4749-AD7A-42CAF5D3A3E2}" presName="compNode" presStyleCnt="0"/>
      <dgm:spPr/>
    </dgm:pt>
    <dgm:pt modelId="{465FBB73-55E4-4A04-9584-BD7BFD05A95B}" type="pres">
      <dgm:prSet presAssocID="{36BDFA96-DE81-4749-AD7A-42CAF5D3A3E2}" presName="bgRect" presStyleLbl="bgShp" presStyleIdx="4" presStyleCnt="5"/>
      <dgm:spPr/>
    </dgm:pt>
    <dgm:pt modelId="{D7D1A0A5-4F64-4C2F-BBBF-0CD58CC23C31}" type="pres">
      <dgm:prSet presAssocID="{36BDFA96-DE81-4749-AD7A-42CAF5D3A3E2}"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ragon Dance"/>
        </a:ext>
      </dgm:extLst>
    </dgm:pt>
    <dgm:pt modelId="{E92DD28B-B1D3-478E-A884-F09FC8A112EB}" type="pres">
      <dgm:prSet presAssocID="{36BDFA96-DE81-4749-AD7A-42CAF5D3A3E2}" presName="spaceRect" presStyleCnt="0"/>
      <dgm:spPr/>
    </dgm:pt>
    <dgm:pt modelId="{57573AFB-76AC-4961-8821-A8F03F0587B5}" type="pres">
      <dgm:prSet presAssocID="{36BDFA96-DE81-4749-AD7A-42CAF5D3A3E2}" presName="parTx" presStyleLbl="revTx" presStyleIdx="4" presStyleCnt="5">
        <dgm:presLayoutVars>
          <dgm:chMax val="0"/>
          <dgm:chPref val="0"/>
        </dgm:presLayoutVars>
      </dgm:prSet>
      <dgm:spPr/>
    </dgm:pt>
  </dgm:ptLst>
  <dgm:cxnLst>
    <dgm:cxn modelId="{A059250C-5A8B-4479-91E6-B00D8121E7EB}" type="presOf" srcId="{DA92116C-7FF9-4F14-A673-2F022F34D85F}" destId="{676D7CFE-29C2-4F16-BB7F-17DB1EA5E763}" srcOrd="0" destOrd="0" presId="urn:microsoft.com/office/officeart/2018/2/layout/IconVerticalSolidList"/>
    <dgm:cxn modelId="{AFCAC418-CD94-4E74-B06E-65CF08D35F86}" type="presOf" srcId="{CFE8D00F-DC5D-41B4-BFAB-CD37F7BD0FD6}" destId="{E4085520-0BCE-4374-B98B-EB324BFEAF49}" srcOrd="0" destOrd="0" presId="urn:microsoft.com/office/officeart/2018/2/layout/IconVerticalSolidList"/>
    <dgm:cxn modelId="{FF1CD61D-0EFA-4196-B59D-3A2147202954}" srcId="{8D932CA8-3054-4593-B42A-8FE8F8292CA8}" destId="{3ADA8A85-A9A9-4012-BB14-C8B1A81937E2}" srcOrd="1" destOrd="0" parTransId="{1B48F791-B0A0-49A2-B40E-5F191705B167}" sibTransId="{C7F6DC0F-014F-474D-B116-4CB4DE14A40F}"/>
    <dgm:cxn modelId="{4CD0692B-8AC6-45EA-8D32-149E0FE56CDE}" srcId="{8D932CA8-3054-4593-B42A-8FE8F8292CA8}" destId="{36BDFA96-DE81-4749-AD7A-42CAF5D3A3E2}" srcOrd="4" destOrd="0" parTransId="{9710CC8F-D4D2-4619-9E4C-46CE20B3755E}" sibTransId="{417974D3-2771-48F3-91B6-8DAF496E37EA}"/>
    <dgm:cxn modelId="{F37E5A64-1DBB-45E9-9EEA-B48AE27B28FA}" type="presOf" srcId="{36BDFA96-DE81-4749-AD7A-42CAF5D3A3E2}" destId="{57573AFB-76AC-4961-8821-A8F03F0587B5}" srcOrd="0" destOrd="0" presId="urn:microsoft.com/office/officeart/2018/2/layout/IconVerticalSolidList"/>
    <dgm:cxn modelId="{C0B4C945-B638-40DB-A219-180A20426922}" srcId="{8D932CA8-3054-4593-B42A-8FE8F8292CA8}" destId="{8C35247D-A400-4F51-AA5B-F7C805328776}" srcOrd="2" destOrd="0" parTransId="{DBB16474-3063-4190-ADAC-8FA78F0FCD26}" sibTransId="{78E439C2-51E6-4806-A850-8203A03327B0}"/>
    <dgm:cxn modelId="{19CFF968-A6FB-47B2-8DE8-D56E42810EF8}" srcId="{8D932CA8-3054-4593-B42A-8FE8F8292CA8}" destId="{DA92116C-7FF9-4F14-A673-2F022F34D85F}" srcOrd="0" destOrd="0" parTransId="{44C2E285-63C2-4009-88C5-6696E30E59A4}" sibTransId="{24FD9338-D472-47B2-B7F4-D243778F79DA}"/>
    <dgm:cxn modelId="{C66A724E-7CB0-4E23-92ED-C1F858B7F12A}" srcId="{8D932CA8-3054-4593-B42A-8FE8F8292CA8}" destId="{CFE8D00F-DC5D-41B4-BFAB-CD37F7BD0FD6}" srcOrd="3" destOrd="0" parTransId="{792CADE9-D816-4C4F-A650-CEB32E050E11}" sibTransId="{ED3A8120-94B0-415A-882E-BD21DF1D5758}"/>
    <dgm:cxn modelId="{7DB9556E-BB1C-450C-BD4A-3B339948C109}" type="presOf" srcId="{8C35247D-A400-4F51-AA5B-F7C805328776}" destId="{94F6D9DE-34C6-4EFA-844D-18FE78084597}" srcOrd="0" destOrd="0" presId="urn:microsoft.com/office/officeart/2018/2/layout/IconVerticalSolidList"/>
    <dgm:cxn modelId="{7A3B87B5-3702-4481-AC8C-D563BC3FF823}" type="presOf" srcId="{3ADA8A85-A9A9-4012-BB14-C8B1A81937E2}" destId="{494D90A0-5C10-4CC0-99D3-60977F321779}" srcOrd="0" destOrd="0" presId="urn:microsoft.com/office/officeart/2018/2/layout/IconVerticalSolidList"/>
    <dgm:cxn modelId="{C449A8F3-1B9B-4B4D-8847-0BF9C47FC5C2}" type="presOf" srcId="{8D932CA8-3054-4593-B42A-8FE8F8292CA8}" destId="{9C82BA4F-17AE-4C99-91FA-9D960E4B2E65}" srcOrd="0" destOrd="0" presId="urn:microsoft.com/office/officeart/2018/2/layout/IconVerticalSolidList"/>
    <dgm:cxn modelId="{E402C76B-6A8B-4103-893A-B91FB0429700}" type="presParOf" srcId="{9C82BA4F-17AE-4C99-91FA-9D960E4B2E65}" destId="{4488369A-3D90-447F-86B0-F55B921483C1}" srcOrd="0" destOrd="0" presId="urn:microsoft.com/office/officeart/2018/2/layout/IconVerticalSolidList"/>
    <dgm:cxn modelId="{65B4435A-82E4-4668-8E78-EA55D93B7219}" type="presParOf" srcId="{4488369A-3D90-447F-86B0-F55B921483C1}" destId="{080B4B2F-FAE2-41B8-9FD0-795D917129FF}" srcOrd="0" destOrd="0" presId="urn:microsoft.com/office/officeart/2018/2/layout/IconVerticalSolidList"/>
    <dgm:cxn modelId="{8923F323-E451-4AA4-A391-983BE2E73186}" type="presParOf" srcId="{4488369A-3D90-447F-86B0-F55B921483C1}" destId="{A8B4AB4F-CAF5-4DA4-8E43-A02B8F3F7AB3}" srcOrd="1" destOrd="0" presId="urn:microsoft.com/office/officeart/2018/2/layout/IconVerticalSolidList"/>
    <dgm:cxn modelId="{D3FE6C50-ED7C-4B0A-B162-545374D5C387}" type="presParOf" srcId="{4488369A-3D90-447F-86B0-F55B921483C1}" destId="{207F301C-D93A-4DE9-AFAB-5AA7BF78A3EB}" srcOrd="2" destOrd="0" presId="urn:microsoft.com/office/officeart/2018/2/layout/IconVerticalSolidList"/>
    <dgm:cxn modelId="{F0340216-F101-4D34-B6FC-418F6427C831}" type="presParOf" srcId="{4488369A-3D90-447F-86B0-F55B921483C1}" destId="{676D7CFE-29C2-4F16-BB7F-17DB1EA5E763}" srcOrd="3" destOrd="0" presId="urn:microsoft.com/office/officeart/2018/2/layout/IconVerticalSolidList"/>
    <dgm:cxn modelId="{5D8F1082-0F59-48BC-8E37-791BF643F4A7}" type="presParOf" srcId="{9C82BA4F-17AE-4C99-91FA-9D960E4B2E65}" destId="{CBF4779C-BAAA-4138-9D8A-F7BEE460601A}" srcOrd="1" destOrd="0" presId="urn:microsoft.com/office/officeart/2018/2/layout/IconVerticalSolidList"/>
    <dgm:cxn modelId="{140A0509-7D07-4CE2-9565-C5AC5A0D14BB}" type="presParOf" srcId="{9C82BA4F-17AE-4C99-91FA-9D960E4B2E65}" destId="{02C2223B-8C33-4BE2-86E2-D23B28FA938F}" srcOrd="2" destOrd="0" presId="urn:microsoft.com/office/officeart/2018/2/layout/IconVerticalSolidList"/>
    <dgm:cxn modelId="{91CD1506-D93B-40EB-9365-8DFA0BD26D53}" type="presParOf" srcId="{02C2223B-8C33-4BE2-86E2-D23B28FA938F}" destId="{5CBDDF54-5F25-4FF0-81C9-608A97B87D71}" srcOrd="0" destOrd="0" presId="urn:microsoft.com/office/officeart/2018/2/layout/IconVerticalSolidList"/>
    <dgm:cxn modelId="{25A81F67-FC98-42B2-8364-21612067F31A}" type="presParOf" srcId="{02C2223B-8C33-4BE2-86E2-D23B28FA938F}" destId="{DB49ADD1-77EA-450F-BCF1-D335F4452277}" srcOrd="1" destOrd="0" presId="urn:microsoft.com/office/officeart/2018/2/layout/IconVerticalSolidList"/>
    <dgm:cxn modelId="{749F92B8-BED0-43AC-BF4D-86211DDE821C}" type="presParOf" srcId="{02C2223B-8C33-4BE2-86E2-D23B28FA938F}" destId="{E31A5088-76CE-4E0F-B3AC-E2D914DE0053}" srcOrd="2" destOrd="0" presId="urn:microsoft.com/office/officeart/2018/2/layout/IconVerticalSolidList"/>
    <dgm:cxn modelId="{E432A1F6-5E3A-4DE3-8B97-EF02781E2AE4}" type="presParOf" srcId="{02C2223B-8C33-4BE2-86E2-D23B28FA938F}" destId="{494D90A0-5C10-4CC0-99D3-60977F321779}" srcOrd="3" destOrd="0" presId="urn:microsoft.com/office/officeart/2018/2/layout/IconVerticalSolidList"/>
    <dgm:cxn modelId="{E0295054-0E4E-4B3B-8CE6-B5A22ED3327F}" type="presParOf" srcId="{9C82BA4F-17AE-4C99-91FA-9D960E4B2E65}" destId="{3F99DCD4-2B3E-466F-95A7-00834A220D99}" srcOrd="3" destOrd="0" presId="urn:microsoft.com/office/officeart/2018/2/layout/IconVerticalSolidList"/>
    <dgm:cxn modelId="{0B6747E4-1A30-4D48-AF94-77C73D0347A0}" type="presParOf" srcId="{9C82BA4F-17AE-4C99-91FA-9D960E4B2E65}" destId="{1B3468BF-3275-4511-8911-7CC05D2E3942}" srcOrd="4" destOrd="0" presId="urn:microsoft.com/office/officeart/2018/2/layout/IconVerticalSolidList"/>
    <dgm:cxn modelId="{75BEC967-74EC-4654-BEBE-7316C9C3C7FB}" type="presParOf" srcId="{1B3468BF-3275-4511-8911-7CC05D2E3942}" destId="{FF92F818-B218-454B-89A1-22F4EE3788D1}" srcOrd="0" destOrd="0" presId="urn:microsoft.com/office/officeart/2018/2/layout/IconVerticalSolidList"/>
    <dgm:cxn modelId="{20A3D8DB-90B1-466B-B8ED-5FF0F736905B}" type="presParOf" srcId="{1B3468BF-3275-4511-8911-7CC05D2E3942}" destId="{3F046880-EBCC-4393-9ACC-DCA1070CC3DD}" srcOrd="1" destOrd="0" presId="urn:microsoft.com/office/officeart/2018/2/layout/IconVerticalSolidList"/>
    <dgm:cxn modelId="{A3BA2FB2-8A3D-4BE2-858F-C63CF31EEB72}" type="presParOf" srcId="{1B3468BF-3275-4511-8911-7CC05D2E3942}" destId="{58C859EB-FDE5-495F-89A2-DA197A600612}" srcOrd="2" destOrd="0" presId="urn:microsoft.com/office/officeart/2018/2/layout/IconVerticalSolidList"/>
    <dgm:cxn modelId="{23C24259-7659-4939-A961-D03202E1A280}" type="presParOf" srcId="{1B3468BF-3275-4511-8911-7CC05D2E3942}" destId="{94F6D9DE-34C6-4EFA-844D-18FE78084597}" srcOrd="3" destOrd="0" presId="urn:microsoft.com/office/officeart/2018/2/layout/IconVerticalSolidList"/>
    <dgm:cxn modelId="{33761251-845A-4E3D-922E-ED4E1E0512CD}" type="presParOf" srcId="{9C82BA4F-17AE-4C99-91FA-9D960E4B2E65}" destId="{D2245FF3-540E-4184-A8EF-852FC13AE0FC}" srcOrd="5" destOrd="0" presId="urn:microsoft.com/office/officeart/2018/2/layout/IconVerticalSolidList"/>
    <dgm:cxn modelId="{C3984C15-4338-4FC8-8E34-AFF5BB12870D}" type="presParOf" srcId="{9C82BA4F-17AE-4C99-91FA-9D960E4B2E65}" destId="{7DBCC767-9701-4024-87FD-48A4FD3D223C}" srcOrd="6" destOrd="0" presId="urn:microsoft.com/office/officeart/2018/2/layout/IconVerticalSolidList"/>
    <dgm:cxn modelId="{013A1B2B-3850-4072-B277-BF007259C6A1}" type="presParOf" srcId="{7DBCC767-9701-4024-87FD-48A4FD3D223C}" destId="{EAC3E1C3-BFD1-4981-9F89-5B544DF5F919}" srcOrd="0" destOrd="0" presId="urn:microsoft.com/office/officeart/2018/2/layout/IconVerticalSolidList"/>
    <dgm:cxn modelId="{A3324A19-A327-45D8-8092-D98E27D807A7}" type="presParOf" srcId="{7DBCC767-9701-4024-87FD-48A4FD3D223C}" destId="{81770A53-4B06-4630-8575-F90A6B7199F0}" srcOrd="1" destOrd="0" presId="urn:microsoft.com/office/officeart/2018/2/layout/IconVerticalSolidList"/>
    <dgm:cxn modelId="{4C732098-AADE-49C3-97D4-82FBCE517D73}" type="presParOf" srcId="{7DBCC767-9701-4024-87FD-48A4FD3D223C}" destId="{48C1D0D1-5E6E-415D-90FD-6A76A317FF31}" srcOrd="2" destOrd="0" presId="urn:microsoft.com/office/officeart/2018/2/layout/IconVerticalSolidList"/>
    <dgm:cxn modelId="{2FAC5D49-F6C9-4C1D-8259-BC112E6561B4}" type="presParOf" srcId="{7DBCC767-9701-4024-87FD-48A4FD3D223C}" destId="{E4085520-0BCE-4374-B98B-EB324BFEAF49}" srcOrd="3" destOrd="0" presId="urn:microsoft.com/office/officeart/2018/2/layout/IconVerticalSolidList"/>
    <dgm:cxn modelId="{EBDF1F2C-8DF5-4CD2-8E96-A0D35675F4D3}" type="presParOf" srcId="{9C82BA4F-17AE-4C99-91FA-9D960E4B2E65}" destId="{23AD2828-6438-4CD2-BADC-709069E75EEB}" srcOrd="7" destOrd="0" presId="urn:microsoft.com/office/officeart/2018/2/layout/IconVerticalSolidList"/>
    <dgm:cxn modelId="{A543726C-DECB-4507-BD01-1560B8069E46}" type="presParOf" srcId="{9C82BA4F-17AE-4C99-91FA-9D960E4B2E65}" destId="{A9360E3B-74B1-43B2-9442-2E713599AF0A}" srcOrd="8" destOrd="0" presId="urn:microsoft.com/office/officeart/2018/2/layout/IconVerticalSolidList"/>
    <dgm:cxn modelId="{FC9DEE34-2932-4379-B3D5-F09BC8EFB1F7}" type="presParOf" srcId="{A9360E3B-74B1-43B2-9442-2E713599AF0A}" destId="{465FBB73-55E4-4A04-9584-BD7BFD05A95B}" srcOrd="0" destOrd="0" presId="urn:microsoft.com/office/officeart/2018/2/layout/IconVerticalSolidList"/>
    <dgm:cxn modelId="{2C991AF0-A699-41A0-ABC7-5714AA04A374}" type="presParOf" srcId="{A9360E3B-74B1-43B2-9442-2E713599AF0A}" destId="{D7D1A0A5-4F64-4C2F-BBBF-0CD58CC23C31}" srcOrd="1" destOrd="0" presId="urn:microsoft.com/office/officeart/2018/2/layout/IconVerticalSolidList"/>
    <dgm:cxn modelId="{759DFA48-D9F8-427F-9C85-C5BF6FE30258}" type="presParOf" srcId="{A9360E3B-74B1-43B2-9442-2E713599AF0A}" destId="{E92DD28B-B1D3-478E-A884-F09FC8A112EB}" srcOrd="2" destOrd="0" presId="urn:microsoft.com/office/officeart/2018/2/layout/IconVerticalSolidList"/>
    <dgm:cxn modelId="{7A95A7DB-9421-4F6F-BFF4-56C26263C697}" type="presParOf" srcId="{A9360E3B-74B1-43B2-9442-2E713599AF0A}" destId="{57573AFB-76AC-4961-8821-A8F03F0587B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0131D3-0E94-4D98-8D17-6B3F7E5773B6}"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F6BE0482-FD45-4A3E-8BC1-9FCF1B0CADEA}">
      <dgm:prSet/>
      <dgm:spPr/>
      <dgm:t>
        <a:bodyPr/>
        <a:lstStyle/>
        <a:p>
          <a:r>
            <a:rPr lang="en-US"/>
            <a:t>Students will experience authenticity in the following ways...</a:t>
          </a:r>
        </a:p>
      </dgm:t>
    </dgm:pt>
    <dgm:pt modelId="{CC7BAA36-BDB0-4C16-9080-D03907BEC489}" type="parTrans" cxnId="{7F79557E-6833-4CB9-99B6-28EF4532160D}">
      <dgm:prSet/>
      <dgm:spPr/>
      <dgm:t>
        <a:bodyPr/>
        <a:lstStyle/>
        <a:p>
          <a:endParaRPr lang="en-US"/>
        </a:p>
      </dgm:t>
    </dgm:pt>
    <dgm:pt modelId="{97B9BED8-6B9A-4939-91F2-6FBB4B9329D8}" type="sibTrans" cxnId="{7F79557E-6833-4CB9-99B6-28EF4532160D}">
      <dgm:prSet/>
      <dgm:spPr/>
      <dgm:t>
        <a:bodyPr/>
        <a:lstStyle/>
        <a:p>
          <a:endParaRPr lang="en-US"/>
        </a:p>
      </dgm:t>
    </dgm:pt>
    <dgm:pt modelId="{AB378306-A2DE-4A45-B2BA-B64880DDED24}">
      <dgm:prSet/>
      <dgm:spPr/>
      <dgm:t>
        <a:bodyPr/>
        <a:lstStyle/>
        <a:p>
          <a:r>
            <a:rPr lang="en-US"/>
            <a:t>Hearing the stories of real entrepreneurs in our community</a:t>
          </a:r>
        </a:p>
      </dgm:t>
    </dgm:pt>
    <dgm:pt modelId="{78C3E468-B6DB-4EC3-B545-807FDC1279EF}" type="parTrans" cxnId="{F4308DE5-A7CC-4D01-813A-AC8206A84C01}">
      <dgm:prSet/>
      <dgm:spPr/>
      <dgm:t>
        <a:bodyPr/>
        <a:lstStyle/>
        <a:p>
          <a:endParaRPr lang="en-US"/>
        </a:p>
      </dgm:t>
    </dgm:pt>
    <dgm:pt modelId="{A6E4B182-E272-4CEC-ADDC-565E8336247D}" type="sibTrans" cxnId="{F4308DE5-A7CC-4D01-813A-AC8206A84C01}">
      <dgm:prSet/>
      <dgm:spPr/>
      <dgm:t>
        <a:bodyPr/>
        <a:lstStyle/>
        <a:p>
          <a:endParaRPr lang="en-US"/>
        </a:p>
      </dgm:t>
    </dgm:pt>
    <dgm:pt modelId="{B042C797-00A1-4ACA-ADB5-A47EA509DA3B}">
      <dgm:prSet/>
      <dgm:spPr/>
      <dgm:t>
        <a:bodyPr/>
        <a:lstStyle/>
        <a:p>
          <a:r>
            <a:rPr lang="en-US"/>
            <a:t>Identifying needs in the Abbotsford community (Gathering Markit)</a:t>
          </a:r>
        </a:p>
      </dgm:t>
    </dgm:pt>
    <dgm:pt modelId="{2D880B0F-4FD1-4A19-8613-C4862FD07632}" type="parTrans" cxnId="{2319D01D-4925-419D-B19F-625E1A5B1CD9}">
      <dgm:prSet/>
      <dgm:spPr/>
      <dgm:t>
        <a:bodyPr/>
        <a:lstStyle/>
        <a:p>
          <a:endParaRPr lang="en-US"/>
        </a:p>
      </dgm:t>
    </dgm:pt>
    <dgm:pt modelId="{D877485F-D98D-45C9-AB22-8DF576F76DF6}" type="sibTrans" cxnId="{2319D01D-4925-419D-B19F-625E1A5B1CD9}">
      <dgm:prSet/>
      <dgm:spPr/>
      <dgm:t>
        <a:bodyPr/>
        <a:lstStyle/>
        <a:p>
          <a:endParaRPr lang="en-US"/>
        </a:p>
      </dgm:t>
    </dgm:pt>
    <dgm:pt modelId="{D8CEBAAE-4BF7-46C9-8DEF-E64BA6C7A252}">
      <dgm:prSet/>
      <dgm:spPr/>
      <dgm:t>
        <a:bodyPr/>
        <a:lstStyle/>
        <a:p>
          <a:r>
            <a:rPr lang="en-US"/>
            <a:t>As 2+ of the projects will be carried out, students will all prepare in a fashion as if they will be starting their business</a:t>
          </a:r>
        </a:p>
      </dgm:t>
    </dgm:pt>
    <dgm:pt modelId="{782457F1-03DC-4AA0-81EE-EC516141C50A}" type="parTrans" cxnId="{E73E8F17-DB24-4B3A-B5A5-222FA0BC4D5E}">
      <dgm:prSet/>
      <dgm:spPr/>
      <dgm:t>
        <a:bodyPr/>
        <a:lstStyle/>
        <a:p>
          <a:endParaRPr lang="en-US"/>
        </a:p>
      </dgm:t>
    </dgm:pt>
    <dgm:pt modelId="{3144FC44-36C9-448C-A59A-76B57E586555}" type="sibTrans" cxnId="{E73E8F17-DB24-4B3A-B5A5-222FA0BC4D5E}">
      <dgm:prSet/>
      <dgm:spPr/>
      <dgm:t>
        <a:bodyPr/>
        <a:lstStyle/>
        <a:p>
          <a:endParaRPr lang="en-US"/>
        </a:p>
      </dgm:t>
    </dgm:pt>
    <dgm:pt modelId="{81C9595B-D9B2-4A9E-AFBD-07984F134024}" type="pres">
      <dgm:prSet presAssocID="{7B0131D3-0E94-4D98-8D17-6B3F7E5773B6}" presName="root" presStyleCnt="0">
        <dgm:presLayoutVars>
          <dgm:dir/>
          <dgm:resizeHandles val="exact"/>
        </dgm:presLayoutVars>
      </dgm:prSet>
      <dgm:spPr/>
    </dgm:pt>
    <dgm:pt modelId="{4849B6AC-BD6D-49D0-95B7-C738CF6CC39B}" type="pres">
      <dgm:prSet presAssocID="{7B0131D3-0E94-4D98-8D17-6B3F7E5773B6}" presName="container" presStyleCnt="0">
        <dgm:presLayoutVars>
          <dgm:dir/>
          <dgm:resizeHandles val="exact"/>
        </dgm:presLayoutVars>
      </dgm:prSet>
      <dgm:spPr/>
    </dgm:pt>
    <dgm:pt modelId="{0F51BDEC-B3C0-4AA9-ADE2-8E020EFD2837}" type="pres">
      <dgm:prSet presAssocID="{F6BE0482-FD45-4A3E-8BC1-9FCF1B0CADEA}" presName="compNode" presStyleCnt="0"/>
      <dgm:spPr/>
    </dgm:pt>
    <dgm:pt modelId="{86EE9B79-1BF4-48A6-93FF-55870074FAE9}" type="pres">
      <dgm:prSet presAssocID="{F6BE0482-FD45-4A3E-8BC1-9FCF1B0CADEA}" presName="iconBgRect" presStyleLbl="bgShp" presStyleIdx="0" presStyleCnt="4"/>
      <dgm:spPr/>
    </dgm:pt>
    <dgm:pt modelId="{9A560131-0B6E-4FB3-981A-1E73692F1D2E}" type="pres">
      <dgm:prSet presAssocID="{F6BE0482-FD45-4A3E-8BC1-9FCF1B0CADE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F54E0B23-E028-4801-9A36-EA0F64D427F3}" type="pres">
      <dgm:prSet presAssocID="{F6BE0482-FD45-4A3E-8BC1-9FCF1B0CADEA}" presName="spaceRect" presStyleCnt="0"/>
      <dgm:spPr/>
    </dgm:pt>
    <dgm:pt modelId="{F446D1B2-EAC0-4A92-A6C3-AE48916AF7B1}" type="pres">
      <dgm:prSet presAssocID="{F6BE0482-FD45-4A3E-8BC1-9FCF1B0CADEA}" presName="textRect" presStyleLbl="revTx" presStyleIdx="0" presStyleCnt="4">
        <dgm:presLayoutVars>
          <dgm:chMax val="1"/>
          <dgm:chPref val="1"/>
        </dgm:presLayoutVars>
      </dgm:prSet>
      <dgm:spPr/>
    </dgm:pt>
    <dgm:pt modelId="{0277E2D7-90A6-4FEB-9E73-A22E68FE77D0}" type="pres">
      <dgm:prSet presAssocID="{97B9BED8-6B9A-4939-91F2-6FBB4B9329D8}" presName="sibTrans" presStyleLbl="sibTrans2D1" presStyleIdx="0" presStyleCnt="0"/>
      <dgm:spPr/>
    </dgm:pt>
    <dgm:pt modelId="{FBBE1D53-4FFD-4F6B-9A5F-F8CC7A8904C6}" type="pres">
      <dgm:prSet presAssocID="{AB378306-A2DE-4A45-B2BA-B64880DDED24}" presName="compNode" presStyleCnt="0"/>
      <dgm:spPr/>
    </dgm:pt>
    <dgm:pt modelId="{0AFF4159-A641-4ED4-8127-22475E52C206}" type="pres">
      <dgm:prSet presAssocID="{AB378306-A2DE-4A45-B2BA-B64880DDED24}" presName="iconBgRect" presStyleLbl="bgShp" presStyleIdx="1" presStyleCnt="4"/>
      <dgm:spPr/>
    </dgm:pt>
    <dgm:pt modelId="{C99B4F50-9515-4F88-834C-AC896DC01193}" type="pres">
      <dgm:prSet presAssocID="{AB378306-A2DE-4A45-B2BA-B64880DDED2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7BD38DAE-26C7-4792-8352-56C91C943BF3}" type="pres">
      <dgm:prSet presAssocID="{AB378306-A2DE-4A45-B2BA-B64880DDED24}" presName="spaceRect" presStyleCnt="0"/>
      <dgm:spPr/>
    </dgm:pt>
    <dgm:pt modelId="{4DD05CC1-65D7-40D2-B11F-449E5441F5AE}" type="pres">
      <dgm:prSet presAssocID="{AB378306-A2DE-4A45-B2BA-B64880DDED24}" presName="textRect" presStyleLbl="revTx" presStyleIdx="1" presStyleCnt="4">
        <dgm:presLayoutVars>
          <dgm:chMax val="1"/>
          <dgm:chPref val="1"/>
        </dgm:presLayoutVars>
      </dgm:prSet>
      <dgm:spPr/>
    </dgm:pt>
    <dgm:pt modelId="{8CD3657E-FC9E-49D4-948F-D0C013079A40}" type="pres">
      <dgm:prSet presAssocID="{A6E4B182-E272-4CEC-ADDC-565E8336247D}" presName="sibTrans" presStyleLbl="sibTrans2D1" presStyleIdx="0" presStyleCnt="0"/>
      <dgm:spPr/>
    </dgm:pt>
    <dgm:pt modelId="{711CB3FA-1D71-4A22-93E6-5B94992BB34D}" type="pres">
      <dgm:prSet presAssocID="{B042C797-00A1-4ACA-ADB5-A47EA509DA3B}" presName="compNode" presStyleCnt="0"/>
      <dgm:spPr/>
    </dgm:pt>
    <dgm:pt modelId="{5F22F917-6BAD-4BA3-9F9A-81B7A1AB5879}" type="pres">
      <dgm:prSet presAssocID="{B042C797-00A1-4ACA-ADB5-A47EA509DA3B}" presName="iconBgRect" presStyleLbl="bgShp" presStyleIdx="2" presStyleCnt="4"/>
      <dgm:spPr/>
    </dgm:pt>
    <dgm:pt modelId="{EFA887A3-453B-4DAF-9CF2-48D147F198F6}" type="pres">
      <dgm:prSet presAssocID="{B042C797-00A1-4ACA-ADB5-A47EA509DA3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inimize"/>
        </a:ext>
      </dgm:extLst>
    </dgm:pt>
    <dgm:pt modelId="{AF73712B-D099-4C89-A7F3-4D6008E6C4E4}" type="pres">
      <dgm:prSet presAssocID="{B042C797-00A1-4ACA-ADB5-A47EA509DA3B}" presName="spaceRect" presStyleCnt="0"/>
      <dgm:spPr/>
    </dgm:pt>
    <dgm:pt modelId="{69BD072C-6B81-40ED-B2F3-A78D511EB43B}" type="pres">
      <dgm:prSet presAssocID="{B042C797-00A1-4ACA-ADB5-A47EA509DA3B}" presName="textRect" presStyleLbl="revTx" presStyleIdx="2" presStyleCnt="4">
        <dgm:presLayoutVars>
          <dgm:chMax val="1"/>
          <dgm:chPref val="1"/>
        </dgm:presLayoutVars>
      </dgm:prSet>
      <dgm:spPr/>
    </dgm:pt>
    <dgm:pt modelId="{542B2BDF-5304-4E7F-BCD3-E5EF42C52F23}" type="pres">
      <dgm:prSet presAssocID="{D877485F-D98D-45C9-AB22-8DF576F76DF6}" presName="sibTrans" presStyleLbl="sibTrans2D1" presStyleIdx="0" presStyleCnt="0"/>
      <dgm:spPr/>
    </dgm:pt>
    <dgm:pt modelId="{3F9DAB18-34BD-40F5-8C53-15C1C498B114}" type="pres">
      <dgm:prSet presAssocID="{D8CEBAAE-4BF7-46C9-8DEF-E64BA6C7A252}" presName="compNode" presStyleCnt="0"/>
      <dgm:spPr/>
    </dgm:pt>
    <dgm:pt modelId="{44BC9CBB-1B55-4D86-A859-3486C9CAAF72}" type="pres">
      <dgm:prSet presAssocID="{D8CEBAAE-4BF7-46C9-8DEF-E64BA6C7A252}" presName="iconBgRect" presStyleLbl="bgShp" presStyleIdx="3" presStyleCnt="4"/>
      <dgm:spPr/>
    </dgm:pt>
    <dgm:pt modelId="{A969E9C7-C8D0-4473-A5EB-DB0461A0E768}" type="pres">
      <dgm:prSet presAssocID="{D8CEBAAE-4BF7-46C9-8DEF-E64BA6C7A25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ger"/>
        </a:ext>
      </dgm:extLst>
    </dgm:pt>
    <dgm:pt modelId="{98D729E3-CFDF-499E-9662-36E61F24EDA6}" type="pres">
      <dgm:prSet presAssocID="{D8CEBAAE-4BF7-46C9-8DEF-E64BA6C7A252}" presName="spaceRect" presStyleCnt="0"/>
      <dgm:spPr/>
    </dgm:pt>
    <dgm:pt modelId="{060F23D0-28B7-4FD2-8FC2-A4E87C6304C5}" type="pres">
      <dgm:prSet presAssocID="{D8CEBAAE-4BF7-46C9-8DEF-E64BA6C7A252}" presName="textRect" presStyleLbl="revTx" presStyleIdx="3" presStyleCnt="4">
        <dgm:presLayoutVars>
          <dgm:chMax val="1"/>
          <dgm:chPref val="1"/>
        </dgm:presLayoutVars>
      </dgm:prSet>
      <dgm:spPr/>
    </dgm:pt>
  </dgm:ptLst>
  <dgm:cxnLst>
    <dgm:cxn modelId="{E73E8F17-DB24-4B3A-B5A5-222FA0BC4D5E}" srcId="{7B0131D3-0E94-4D98-8D17-6B3F7E5773B6}" destId="{D8CEBAAE-4BF7-46C9-8DEF-E64BA6C7A252}" srcOrd="3" destOrd="0" parTransId="{782457F1-03DC-4AA0-81EE-EC516141C50A}" sibTransId="{3144FC44-36C9-448C-A59A-76B57E586555}"/>
    <dgm:cxn modelId="{2319D01D-4925-419D-B19F-625E1A5B1CD9}" srcId="{7B0131D3-0E94-4D98-8D17-6B3F7E5773B6}" destId="{B042C797-00A1-4ACA-ADB5-A47EA509DA3B}" srcOrd="2" destOrd="0" parTransId="{2D880B0F-4FD1-4A19-8613-C4862FD07632}" sibTransId="{D877485F-D98D-45C9-AB22-8DF576F76DF6}"/>
    <dgm:cxn modelId="{84FAC232-9A92-4E0E-91B9-A371F6ED9431}" type="presOf" srcId="{F6BE0482-FD45-4A3E-8BC1-9FCF1B0CADEA}" destId="{F446D1B2-EAC0-4A92-A6C3-AE48916AF7B1}" srcOrd="0" destOrd="0" presId="urn:microsoft.com/office/officeart/2018/2/layout/IconCircleList"/>
    <dgm:cxn modelId="{DEC86A62-9695-4D6E-99A9-80A9C450B2BD}" type="presOf" srcId="{AB378306-A2DE-4A45-B2BA-B64880DDED24}" destId="{4DD05CC1-65D7-40D2-B11F-449E5441F5AE}" srcOrd="0" destOrd="0" presId="urn:microsoft.com/office/officeart/2018/2/layout/IconCircleList"/>
    <dgm:cxn modelId="{9CFD994D-C5F9-4421-B9E8-0F769FE42FA4}" type="presOf" srcId="{97B9BED8-6B9A-4939-91F2-6FBB4B9329D8}" destId="{0277E2D7-90A6-4FEB-9E73-A22E68FE77D0}" srcOrd="0" destOrd="0" presId="urn:microsoft.com/office/officeart/2018/2/layout/IconCircleList"/>
    <dgm:cxn modelId="{7F79557E-6833-4CB9-99B6-28EF4532160D}" srcId="{7B0131D3-0E94-4D98-8D17-6B3F7E5773B6}" destId="{F6BE0482-FD45-4A3E-8BC1-9FCF1B0CADEA}" srcOrd="0" destOrd="0" parTransId="{CC7BAA36-BDB0-4C16-9080-D03907BEC489}" sibTransId="{97B9BED8-6B9A-4939-91F2-6FBB4B9329D8}"/>
    <dgm:cxn modelId="{4B20187F-1D6E-41AE-9A89-24448695DBB2}" type="presOf" srcId="{A6E4B182-E272-4CEC-ADDC-565E8336247D}" destId="{8CD3657E-FC9E-49D4-948F-D0C013079A40}" srcOrd="0" destOrd="0" presId="urn:microsoft.com/office/officeart/2018/2/layout/IconCircleList"/>
    <dgm:cxn modelId="{8164BF9A-8ACE-4C67-94F8-23644E2D2519}" type="presOf" srcId="{D877485F-D98D-45C9-AB22-8DF576F76DF6}" destId="{542B2BDF-5304-4E7F-BCD3-E5EF42C52F23}" srcOrd="0" destOrd="0" presId="urn:microsoft.com/office/officeart/2018/2/layout/IconCircleList"/>
    <dgm:cxn modelId="{1EF0B0A4-EFFC-4330-B902-7A380506C622}" type="presOf" srcId="{D8CEBAAE-4BF7-46C9-8DEF-E64BA6C7A252}" destId="{060F23D0-28B7-4FD2-8FC2-A4E87C6304C5}" srcOrd="0" destOrd="0" presId="urn:microsoft.com/office/officeart/2018/2/layout/IconCircleList"/>
    <dgm:cxn modelId="{F4308DE5-A7CC-4D01-813A-AC8206A84C01}" srcId="{7B0131D3-0E94-4D98-8D17-6B3F7E5773B6}" destId="{AB378306-A2DE-4A45-B2BA-B64880DDED24}" srcOrd="1" destOrd="0" parTransId="{78C3E468-B6DB-4EC3-B545-807FDC1279EF}" sibTransId="{A6E4B182-E272-4CEC-ADDC-565E8336247D}"/>
    <dgm:cxn modelId="{AFEB27E8-4F0D-4E91-BFA6-F36DD0407493}" type="presOf" srcId="{7B0131D3-0E94-4D98-8D17-6B3F7E5773B6}" destId="{81C9595B-D9B2-4A9E-AFBD-07984F134024}" srcOrd="0" destOrd="0" presId="urn:microsoft.com/office/officeart/2018/2/layout/IconCircleList"/>
    <dgm:cxn modelId="{50D96BEE-31FC-462E-9A99-FA079C97ED13}" type="presOf" srcId="{B042C797-00A1-4ACA-ADB5-A47EA509DA3B}" destId="{69BD072C-6B81-40ED-B2F3-A78D511EB43B}" srcOrd="0" destOrd="0" presId="urn:microsoft.com/office/officeart/2018/2/layout/IconCircleList"/>
    <dgm:cxn modelId="{DB6D4005-3CE1-4C5E-854A-2FD010A9D582}" type="presParOf" srcId="{81C9595B-D9B2-4A9E-AFBD-07984F134024}" destId="{4849B6AC-BD6D-49D0-95B7-C738CF6CC39B}" srcOrd="0" destOrd="0" presId="urn:microsoft.com/office/officeart/2018/2/layout/IconCircleList"/>
    <dgm:cxn modelId="{2581A43A-6B44-4101-A103-0E2CE5567881}" type="presParOf" srcId="{4849B6AC-BD6D-49D0-95B7-C738CF6CC39B}" destId="{0F51BDEC-B3C0-4AA9-ADE2-8E020EFD2837}" srcOrd="0" destOrd="0" presId="urn:microsoft.com/office/officeart/2018/2/layout/IconCircleList"/>
    <dgm:cxn modelId="{23E1672C-1574-41B6-AD7C-0DBC1EF8B91B}" type="presParOf" srcId="{0F51BDEC-B3C0-4AA9-ADE2-8E020EFD2837}" destId="{86EE9B79-1BF4-48A6-93FF-55870074FAE9}" srcOrd="0" destOrd="0" presId="urn:microsoft.com/office/officeart/2018/2/layout/IconCircleList"/>
    <dgm:cxn modelId="{E3E6C681-14AE-4FE1-AD6E-B0D3C33115CF}" type="presParOf" srcId="{0F51BDEC-B3C0-4AA9-ADE2-8E020EFD2837}" destId="{9A560131-0B6E-4FB3-981A-1E73692F1D2E}" srcOrd="1" destOrd="0" presId="urn:microsoft.com/office/officeart/2018/2/layout/IconCircleList"/>
    <dgm:cxn modelId="{2DB77EC5-98BA-4184-A1A2-BEBD21A48207}" type="presParOf" srcId="{0F51BDEC-B3C0-4AA9-ADE2-8E020EFD2837}" destId="{F54E0B23-E028-4801-9A36-EA0F64D427F3}" srcOrd="2" destOrd="0" presId="urn:microsoft.com/office/officeart/2018/2/layout/IconCircleList"/>
    <dgm:cxn modelId="{3296A6A4-D732-455C-AA28-F4B015FFF15A}" type="presParOf" srcId="{0F51BDEC-B3C0-4AA9-ADE2-8E020EFD2837}" destId="{F446D1B2-EAC0-4A92-A6C3-AE48916AF7B1}" srcOrd="3" destOrd="0" presId="urn:microsoft.com/office/officeart/2018/2/layout/IconCircleList"/>
    <dgm:cxn modelId="{00853E83-229F-4907-9A8F-28A32751959B}" type="presParOf" srcId="{4849B6AC-BD6D-49D0-95B7-C738CF6CC39B}" destId="{0277E2D7-90A6-4FEB-9E73-A22E68FE77D0}" srcOrd="1" destOrd="0" presId="urn:microsoft.com/office/officeart/2018/2/layout/IconCircleList"/>
    <dgm:cxn modelId="{278A1165-0D34-43B1-B0EF-DD312DDEA843}" type="presParOf" srcId="{4849B6AC-BD6D-49D0-95B7-C738CF6CC39B}" destId="{FBBE1D53-4FFD-4F6B-9A5F-F8CC7A8904C6}" srcOrd="2" destOrd="0" presId="urn:microsoft.com/office/officeart/2018/2/layout/IconCircleList"/>
    <dgm:cxn modelId="{D390F3D6-6575-4265-9344-438DBFBDCD20}" type="presParOf" srcId="{FBBE1D53-4FFD-4F6B-9A5F-F8CC7A8904C6}" destId="{0AFF4159-A641-4ED4-8127-22475E52C206}" srcOrd="0" destOrd="0" presId="urn:microsoft.com/office/officeart/2018/2/layout/IconCircleList"/>
    <dgm:cxn modelId="{B1F3D63B-36B4-4C3B-A083-CB78AE732F08}" type="presParOf" srcId="{FBBE1D53-4FFD-4F6B-9A5F-F8CC7A8904C6}" destId="{C99B4F50-9515-4F88-834C-AC896DC01193}" srcOrd="1" destOrd="0" presId="urn:microsoft.com/office/officeart/2018/2/layout/IconCircleList"/>
    <dgm:cxn modelId="{A407C802-03BA-4D7D-980D-95DF712172CF}" type="presParOf" srcId="{FBBE1D53-4FFD-4F6B-9A5F-F8CC7A8904C6}" destId="{7BD38DAE-26C7-4792-8352-56C91C943BF3}" srcOrd="2" destOrd="0" presId="urn:microsoft.com/office/officeart/2018/2/layout/IconCircleList"/>
    <dgm:cxn modelId="{AB395882-9CE3-4514-B67D-594F9B2CEBD0}" type="presParOf" srcId="{FBBE1D53-4FFD-4F6B-9A5F-F8CC7A8904C6}" destId="{4DD05CC1-65D7-40D2-B11F-449E5441F5AE}" srcOrd="3" destOrd="0" presId="urn:microsoft.com/office/officeart/2018/2/layout/IconCircleList"/>
    <dgm:cxn modelId="{D0FED37B-43F3-4F31-AC0D-E4436A3BC682}" type="presParOf" srcId="{4849B6AC-BD6D-49D0-95B7-C738CF6CC39B}" destId="{8CD3657E-FC9E-49D4-948F-D0C013079A40}" srcOrd="3" destOrd="0" presId="urn:microsoft.com/office/officeart/2018/2/layout/IconCircleList"/>
    <dgm:cxn modelId="{87A4A6E2-0F3C-4140-AC4E-2A1B2F760626}" type="presParOf" srcId="{4849B6AC-BD6D-49D0-95B7-C738CF6CC39B}" destId="{711CB3FA-1D71-4A22-93E6-5B94992BB34D}" srcOrd="4" destOrd="0" presId="urn:microsoft.com/office/officeart/2018/2/layout/IconCircleList"/>
    <dgm:cxn modelId="{D3C8309A-190E-4E7A-B30A-F00568A2EB49}" type="presParOf" srcId="{711CB3FA-1D71-4A22-93E6-5B94992BB34D}" destId="{5F22F917-6BAD-4BA3-9F9A-81B7A1AB5879}" srcOrd="0" destOrd="0" presId="urn:microsoft.com/office/officeart/2018/2/layout/IconCircleList"/>
    <dgm:cxn modelId="{910B31C3-B7EC-432A-84C4-D8B43CB25591}" type="presParOf" srcId="{711CB3FA-1D71-4A22-93E6-5B94992BB34D}" destId="{EFA887A3-453B-4DAF-9CF2-48D147F198F6}" srcOrd="1" destOrd="0" presId="urn:microsoft.com/office/officeart/2018/2/layout/IconCircleList"/>
    <dgm:cxn modelId="{18EF52CB-3504-4737-A6FC-526864115CC6}" type="presParOf" srcId="{711CB3FA-1D71-4A22-93E6-5B94992BB34D}" destId="{AF73712B-D099-4C89-A7F3-4D6008E6C4E4}" srcOrd="2" destOrd="0" presId="urn:microsoft.com/office/officeart/2018/2/layout/IconCircleList"/>
    <dgm:cxn modelId="{307C2DA5-715B-48F3-9BCC-DB66C1DDB4BB}" type="presParOf" srcId="{711CB3FA-1D71-4A22-93E6-5B94992BB34D}" destId="{69BD072C-6B81-40ED-B2F3-A78D511EB43B}" srcOrd="3" destOrd="0" presId="urn:microsoft.com/office/officeart/2018/2/layout/IconCircleList"/>
    <dgm:cxn modelId="{9B310C93-3B73-4FB7-B33D-6E3D94C4EBFB}" type="presParOf" srcId="{4849B6AC-BD6D-49D0-95B7-C738CF6CC39B}" destId="{542B2BDF-5304-4E7F-BCD3-E5EF42C52F23}" srcOrd="5" destOrd="0" presId="urn:microsoft.com/office/officeart/2018/2/layout/IconCircleList"/>
    <dgm:cxn modelId="{78CE34FD-800F-4E56-B697-4B46D1FCC011}" type="presParOf" srcId="{4849B6AC-BD6D-49D0-95B7-C738CF6CC39B}" destId="{3F9DAB18-34BD-40F5-8C53-15C1C498B114}" srcOrd="6" destOrd="0" presId="urn:microsoft.com/office/officeart/2018/2/layout/IconCircleList"/>
    <dgm:cxn modelId="{290AAC8F-6FB9-4E10-9380-FA8D73B12FB3}" type="presParOf" srcId="{3F9DAB18-34BD-40F5-8C53-15C1C498B114}" destId="{44BC9CBB-1B55-4D86-A859-3486C9CAAF72}" srcOrd="0" destOrd="0" presId="urn:microsoft.com/office/officeart/2018/2/layout/IconCircleList"/>
    <dgm:cxn modelId="{5CFE01E6-77A1-477E-9F3F-6DD47312785E}" type="presParOf" srcId="{3F9DAB18-34BD-40F5-8C53-15C1C498B114}" destId="{A969E9C7-C8D0-4473-A5EB-DB0461A0E768}" srcOrd="1" destOrd="0" presId="urn:microsoft.com/office/officeart/2018/2/layout/IconCircleList"/>
    <dgm:cxn modelId="{A8AAF83C-C8AE-4C86-BD71-0FED6391213F}" type="presParOf" srcId="{3F9DAB18-34BD-40F5-8C53-15C1C498B114}" destId="{98D729E3-CFDF-499E-9662-36E61F24EDA6}" srcOrd="2" destOrd="0" presId="urn:microsoft.com/office/officeart/2018/2/layout/IconCircleList"/>
    <dgm:cxn modelId="{46A7BCC3-94D9-4839-A364-E402B52F4D17}" type="presParOf" srcId="{3F9DAB18-34BD-40F5-8C53-15C1C498B114}" destId="{060F23D0-28B7-4FD2-8FC2-A4E87C6304C5}"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FF35C-4834-4C1C-B692-EC1D8FA4E074}">
      <dsp:nvSpPr>
        <dsp:cNvPr id="0" name=""/>
        <dsp:cNvSpPr/>
      </dsp:nvSpPr>
      <dsp:spPr>
        <a:xfrm>
          <a:off x="0" y="7615"/>
          <a:ext cx="6900512" cy="175390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kern="1200" dirty="0"/>
            <a:t>Todd Bakker</a:t>
          </a:r>
        </a:p>
      </dsp:txBody>
      <dsp:txXfrm>
        <a:off x="85618" y="93233"/>
        <a:ext cx="6729276" cy="1582667"/>
      </dsp:txXfrm>
    </dsp:sp>
    <dsp:sp modelId="{36E604F8-8037-4A65-A022-8251CB486017}">
      <dsp:nvSpPr>
        <dsp:cNvPr id="0" name=""/>
        <dsp:cNvSpPr/>
      </dsp:nvSpPr>
      <dsp:spPr>
        <a:xfrm>
          <a:off x="0" y="1891118"/>
          <a:ext cx="6900512" cy="1753903"/>
        </a:xfrm>
        <a:prstGeom prst="roundRect">
          <a:avLst/>
        </a:prstGeom>
        <a:solidFill>
          <a:schemeClr val="accent2">
            <a:hueOff val="-775705"/>
            <a:satOff val="-4879"/>
            <a:lumOff val="-1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kern="1200" dirty="0"/>
            <a:t>Entrepreneurship 12- Abbotsford Christian School</a:t>
          </a:r>
        </a:p>
      </dsp:txBody>
      <dsp:txXfrm>
        <a:off x="85618" y="1976736"/>
        <a:ext cx="6729276" cy="1582667"/>
      </dsp:txXfrm>
    </dsp:sp>
    <dsp:sp modelId="{B3F28E06-6124-4D84-9741-30F8286B09C3}">
      <dsp:nvSpPr>
        <dsp:cNvPr id="0" name=""/>
        <dsp:cNvSpPr/>
      </dsp:nvSpPr>
      <dsp:spPr>
        <a:xfrm>
          <a:off x="0" y="3774622"/>
          <a:ext cx="6900512" cy="1753903"/>
        </a:xfrm>
        <a:prstGeom prst="roundRect">
          <a:avLst/>
        </a:prstGeom>
        <a:solidFill>
          <a:schemeClr val="accent2">
            <a:hueOff val="-1551410"/>
            <a:satOff val="-9757"/>
            <a:lumOff val="-21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kern="1200"/>
            <a:t>PBL stream</a:t>
          </a:r>
        </a:p>
      </dsp:txBody>
      <dsp:txXfrm>
        <a:off x="85618" y="3860240"/>
        <a:ext cx="6729276" cy="15826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16444D-7D66-47D1-A17C-027E46E73EE5}">
      <dsp:nvSpPr>
        <dsp:cNvPr id="0" name=""/>
        <dsp:cNvSpPr/>
      </dsp:nvSpPr>
      <dsp:spPr>
        <a:xfrm>
          <a:off x="682185" y="0"/>
          <a:ext cx="5536141" cy="5536141"/>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6F7ADD-0125-452D-B5F8-FC9727CBE001}">
      <dsp:nvSpPr>
        <dsp:cNvPr id="0" name=""/>
        <dsp:cNvSpPr/>
      </dsp:nvSpPr>
      <dsp:spPr>
        <a:xfrm>
          <a:off x="1208118" y="525933"/>
          <a:ext cx="2159094" cy="215909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I was really hoping to nail down something that could be of use in my entrepreneurship class.</a:t>
          </a:r>
        </a:p>
      </dsp:txBody>
      <dsp:txXfrm>
        <a:off x="1313516" y="631331"/>
        <a:ext cx="1948298" cy="1948298"/>
      </dsp:txXfrm>
    </dsp:sp>
    <dsp:sp modelId="{FDB7D6BC-1178-4C10-B095-261841C3E3D1}">
      <dsp:nvSpPr>
        <dsp:cNvPr id="0" name=""/>
        <dsp:cNvSpPr/>
      </dsp:nvSpPr>
      <dsp:spPr>
        <a:xfrm>
          <a:off x="3533298" y="525933"/>
          <a:ext cx="2159094" cy="2159094"/>
        </a:xfrm>
        <a:prstGeom prst="roundRect">
          <a:avLst/>
        </a:prstGeom>
        <a:solidFill>
          <a:schemeClr val="accent2">
            <a:hueOff val="-517137"/>
            <a:satOff val="-3252"/>
            <a:lumOff val="-7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I'm excited, but also anxious for the course.</a:t>
          </a:r>
        </a:p>
      </dsp:txBody>
      <dsp:txXfrm>
        <a:off x="3638696" y="631331"/>
        <a:ext cx="1948298" cy="1948298"/>
      </dsp:txXfrm>
    </dsp:sp>
    <dsp:sp modelId="{75283FB6-E872-4E75-98A0-C9E8220A43E4}">
      <dsp:nvSpPr>
        <dsp:cNvPr id="0" name=""/>
        <dsp:cNvSpPr/>
      </dsp:nvSpPr>
      <dsp:spPr>
        <a:xfrm>
          <a:off x="1208118" y="2851112"/>
          <a:ext cx="2159094" cy="2159094"/>
        </a:xfrm>
        <a:prstGeom prst="roundRect">
          <a:avLst/>
        </a:prstGeom>
        <a:solidFill>
          <a:schemeClr val="accent2">
            <a:hueOff val="-1034273"/>
            <a:satOff val="-6505"/>
            <a:lumOff val="-14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Be inspired by other examples of PBL.</a:t>
          </a:r>
        </a:p>
      </dsp:txBody>
      <dsp:txXfrm>
        <a:off x="1313516" y="2956510"/>
        <a:ext cx="1948298" cy="1948298"/>
      </dsp:txXfrm>
    </dsp:sp>
    <dsp:sp modelId="{F5C7A8FD-84B1-47E6-8360-3747A4E5339A}">
      <dsp:nvSpPr>
        <dsp:cNvPr id="0" name=""/>
        <dsp:cNvSpPr/>
      </dsp:nvSpPr>
      <dsp:spPr>
        <a:xfrm>
          <a:off x="3533298" y="2851112"/>
          <a:ext cx="2159094" cy="2159094"/>
        </a:xfrm>
        <a:prstGeom prst="roundRect">
          <a:avLst/>
        </a:prstGeom>
        <a:solidFill>
          <a:schemeClr val="accent2">
            <a:hueOff val="-1551410"/>
            <a:satOff val="-9757"/>
            <a:lumOff val="-21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See more secondary Science example of PBL.</a:t>
          </a:r>
        </a:p>
      </dsp:txBody>
      <dsp:txXfrm>
        <a:off x="3638696" y="2956510"/>
        <a:ext cx="1948298" cy="19482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0B4B2F-FAE2-41B8-9FD0-795D917129FF}">
      <dsp:nvSpPr>
        <dsp:cNvPr id="0" name=""/>
        <dsp:cNvSpPr/>
      </dsp:nvSpPr>
      <dsp:spPr>
        <a:xfrm>
          <a:off x="0" y="4325"/>
          <a:ext cx="6900512" cy="9212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B4AB4F-CAF5-4DA4-8E43-A02B8F3F7AB3}">
      <dsp:nvSpPr>
        <dsp:cNvPr id="0" name=""/>
        <dsp:cNvSpPr/>
      </dsp:nvSpPr>
      <dsp:spPr>
        <a:xfrm>
          <a:off x="278677" y="211606"/>
          <a:ext cx="506686" cy="5066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6D7CFE-29C2-4F16-BB7F-17DB1EA5E763}">
      <dsp:nvSpPr>
        <dsp:cNvPr id="0" name=""/>
        <dsp:cNvSpPr/>
      </dsp:nvSpPr>
      <dsp:spPr>
        <a:xfrm>
          <a:off x="1064041" y="4325"/>
          <a:ext cx="5836470" cy="92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499" tIns="97499" rIns="97499" bIns="97499" numCol="1" spcCol="1270" anchor="ctr" anchorCtr="0">
          <a:noAutofit/>
        </a:bodyPr>
        <a:lstStyle/>
        <a:p>
          <a:pPr marL="0" lvl="0" indent="0" algn="l" defTabSz="844550">
            <a:lnSpc>
              <a:spcPct val="90000"/>
            </a:lnSpc>
            <a:spcBef>
              <a:spcPct val="0"/>
            </a:spcBef>
            <a:spcAft>
              <a:spcPct val="35000"/>
            </a:spcAft>
            <a:buNone/>
          </a:pPr>
          <a:r>
            <a:rPr lang="en-US" sz="1900" kern="1200"/>
            <a:t>Students will find voice and choice in the following ways...</a:t>
          </a:r>
        </a:p>
      </dsp:txBody>
      <dsp:txXfrm>
        <a:off x="1064041" y="4325"/>
        <a:ext cx="5836470" cy="921248"/>
      </dsp:txXfrm>
    </dsp:sp>
    <dsp:sp modelId="{5CBDDF54-5F25-4FF0-81C9-608A97B87D71}">
      <dsp:nvSpPr>
        <dsp:cNvPr id="0" name=""/>
        <dsp:cNvSpPr/>
      </dsp:nvSpPr>
      <dsp:spPr>
        <a:xfrm>
          <a:off x="0" y="1155885"/>
          <a:ext cx="6900512" cy="9212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9ADD1-77EA-450F-BCF1-D335F4452277}">
      <dsp:nvSpPr>
        <dsp:cNvPr id="0" name=""/>
        <dsp:cNvSpPr/>
      </dsp:nvSpPr>
      <dsp:spPr>
        <a:xfrm>
          <a:off x="278677" y="1363166"/>
          <a:ext cx="506686" cy="5066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4D90A0-5C10-4CC0-99D3-60977F321779}">
      <dsp:nvSpPr>
        <dsp:cNvPr id="0" name=""/>
        <dsp:cNvSpPr/>
      </dsp:nvSpPr>
      <dsp:spPr>
        <a:xfrm>
          <a:off x="1064041" y="1155885"/>
          <a:ext cx="5836470" cy="92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499" tIns="97499" rIns="97499" bIns="97499" numCol="1" spcCol="1270" anchor="ctr" anchorCtr="0">
          <a:noAutofit/>
        </a:bodyPr>
        <a:lstStyle/>
        <a:p>
          <a:pPr marL="0" lvl="0" indent="0" algn="l" defTabSz="844550">
            <a:lnSpc>
              <a:spcPct val="90000"/>
            </a:lnSpc>
            <a:spcBef>
              <a:spcPct val="0"/>
            </a:spcBef>
            <a:spcAft>
              <a:spcPct val="35000"/>
            </a:spcAft>
            <a:buNone/>
          </a:pPr>
          <a:r>
            <a:rPr lang="en-US" sz="1900" kern="1200"/>
            <a:t>What kind of business they would like to create</a:t>
          </a:r>
        </a:p>
      </dsp:txBody>
      <dsp:txXfrm>
        <a:off x="1064041" y="1155885"/>
        <a:ext cx="5836470" cy="921248"/>
      </dsp:txXfrm>
    </dsp:sp>
    <dsp:sp modelId="{FF92F818-B218-454B-89A1-22F4EE3788D1}">
      <dsp:nvSpPr>
        <dsp:cNvPr id="0" name=""/>
        <dsp:cNvSpPr/>
      </dsp:nvSpPr>
      <dsp:spPr>
        <a:xfrm>
          <a:off x="0" y="2307446"/>
          <a:ext cx="6900512" cy="9212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046880-EBCC-4393-9ACC-DCA1070CC3DD}">
      <dsp:nvSpPr>
        <dsp:cNvPr id="0" name=""/>
        <dsp:cNvSpPr/>
      </dsp:nvSpPr>
      <dsp:spPr>
        <a:xfrm>
          <a:off x="278677" y="2514727"/>
          <a:ext cx="506686" cy="5066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4F6D9DE-34C6-4EFA-844D-18FE78084597}">
      <dsp:nvSpPr>
        <dsp:cNvPr id="0" name=""/>
        <dsp:cNvSpPr/>
      </dsp:nvSpPr>
      <dsp:spPr>
        <a:xfrm>
          <a:off x="1064041" y="2307446"/>
          <a:ext cx="5836470" cy="92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499" tIns="97499" rIns="97499" bIns="97499" numCol="1" spcCol="1270" anchor="ctr" anchorCtr="0">
          <a:noAutofit/>
        </a:bodyPr>
        <a:lstStyle/>
        <a:p>
          <a:pPr marL="0" lvl="0" indent="0" algn="l" defTabSz="844550">
            <a:lnSpc>
              <a:spcPct val="90000"/>
            </a:lnSpc>
            <a:spcBef>
              <a:spcPct val="0"/>
            </a:spcBef>
            <a:spcAft>
              <a:spcPct val="35000"/>
            </a:spcAft>
            <a:buNone/>
          </a:pPr>
          <a:r>
            <a:rPr lang="en-US" sz="1900" kern="1200"/>
            <a:t>Which professionals they will contact to conduct market research</a:t>
          </a:r>
        </a:p>
      </dsp:txBody>
      <dsp:txXfrm>
        <a:off x="1064041" y="2307446"/>
        <a:ext cx="5836470" cy="921248"/>
      </dsp:txXfrm>
    </dsp:sp>
    <dsp:sp modelId="{EAC3E1C3-BFD1-4981-9F89-5B544DF5F919}">
      <dsp:nvSpPr>
        <dsp:cNvPr id="0" name=""/>
        <dsp:cNvSpPr/>
      </dsp:nvSpPr>
      <dsp:spPr>
        <a:xfrm>
          <a:off x="0" y="3459006"/>
          <a:ext cx="6900512" cy="9212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770A53-4B06-4630-8575-F90A6B7199F0}">
      <dsp:nvSpPr>
        <dsp:cNvPr id="0" name=""/>
        <dsp:cNvSpPr/>
      </dsp:nvSpPr>
      <dsp:spPr>
        <a:xfrm>
          <a:off x="278677" y="3666287"/>
          <a:ext cx="506686" cy="50668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085520-0BCE-4374-B98B-EB324BFEAF49}">
      <dsp:nvSpPr>
        <dsp:cNvPr id="0" name=""/>
        <dsp:cNvSpPr/>
      </dsp:nvSpPr>
      <dsp:spPr>
        <a:xfrm>
          <a:off x="1064041" y="3459006"/>
          <a:ext cx="5836470" cy="92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499" tIns="97499" rIns="97499" bIns="97499" numCol="1" spcCol="1270" anchor="ctr" anchorCtr="0">
          <a:noAutofit/>
        </a:bodyPr>
        <a:lstStyle/>
        <a:p>
          <a:pPr marL="0" lvl="0" indent="0" algn="l" defTabSz="844550">
            <a:lnSpc>
              <a:spcPct val="90000"/>
            </a:lnSpc>
            <a:spcBef>
              <a:spcPct val="0"/>
            </a:spcBef>
            <a:spcAft>
              <a:spcPct val="35000"/>
            </a:spcAft>
            <a:buNone/>
          </a:pPr>
          <a:r>
            <a:rPr lang="en-US" sz="1900" kern="1200"/>
            <a:t>Which NPO they will be supporting</a:t>
          </a:r>
        </a:p>
      </dsp:txBody>
      <dsp:txXfrm>
        <a:off x="1064041" y="3459006"/>
        <a:ext cx="5836470" cy="921248"/>
      </dsp:txXfrm>
    </dsp:sp>
    <dsp:sp modelId="{465FBB73-55E4-4A04-9584-BD7BFD05A95B}">
      <dsp:nvSpPr>
        <dsp:cNvPr id="0" name=""/>
        <dsp:cNvSpPr/>
      </dsp:nvSpPr>
      <dsp:spPr>
        <a:xfrm>
          <a:off x="0" y="4610567"/>
          <a:ext cx="6900512" cy="9212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D1A0A5-4F64-4C2F-BBBF-0CD58CC23C31}">
      <dsp:nvSpPr>
        <dsp:cNvPr id="0" name=""/>
        <dsp:cNvSpPr/>
      </dsp:nvSpPr>
      <dsp:spPr>
        <a:xfrm>
          <a:off x="278677" y="4817848"/>
          <a:ext cx="506686" cy="50668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7573AFB-76AC-4961-8821-A8F03F0587B5}">
      <dsp:nvSpPr>
        <dsp:cNvPr id="0" name=""/>
        <dsp:cNvSpPr/>
      </dsp:nvSpPr>
      <dsp:spPr>
        <a:xfrm>
          <a:off x="1064041" y="4610567"/>
          <a:ext cx="5836470" cy="92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499" tIns="97499" rIns="97499" bIns="97499" numCol="1" spcCol="1270" anchor="ctr" anchorCtr="0">
          <a:noAutofit/>
        </a:bodyPr>
        <a:lstStyle/>
        <a:p>
          <a:pPr marL="0" lvl="0" indent="0" algn="l" defTabSz="844550">
            <a:lnSpc>
              <a:spcPct val="90000"/>
            </a:lnSpc>
            <a:spcBef>
              <a:spcPct val="0"/>
            </a:spcBef>
            <a:spcAft>
              <a:spcPct val="35000"/>
            </a:spcAft>
            <a:buNone/>
          </a:pPr>
          <a:r>
            <a:rPr lang="en-US" sz="1900" kern="1200"/>
            <a:t>Which project they will join post Dragon's Den cut-off</a:t>
          </a:r>
        </a:p>
      </dsp:txBody>
      <dsp:txXfrm>
        <a:off x="1064041" y="4610567"/>
        <a:ext cx="5836470" cy="9212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EE9B79-1BF4-48A6-93FF-55870074FAE9}">
      <dsp:nvSpPr>
        <dsp:cNvPr id="0" name=""/>
        <dsp:cNvSpPr/>
      </dsp:nvSpPr>
      <dsp:spPr>
        <a:xfrm>
          <a:off x="280193" y="72821"/>
          <a:ext cx="1370938" cy="137093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560131-0B6E-4FB3-981A-1E73692F1D2E}">
      <dsp:nvSpPr>
        <dsp:cNvPr id="0" name=""/>
        <dsp:cNvSpPr/>
      </dsp:nvSpPr>
      <dsp:spPr>
        <a:xfrm>
          <a:off x="568090" y="360718"/>
          <a:ext cx="795144" cy="7951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46D1B2-EAC0-4A92-A6C3-AE48916AF7B1}">
      <dsp:nvSpPr>
        <dsp:cNvPr id="0" name=""/>
        <dsp:cNvSpPr/>
      </dsp:nvSpPr>
      <dsp:spPr>
        <a:xfrm>
          <a:off x="1944904" y="72821"/>
          <a:ext cx="3231497" cy="1370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a:t>Students will experience authenticity in the following ways...</a:t>
          </a:r>
        </a:p>
      </dsp:txBody>
      <dsp:txXfrm>
        <a:off x="1944904" y="72821"/>
        <a:ext cx="3231497" cy="1370938"/>
      </dsp:txXfrm>
    </dsp:sp>
    <dsp:sp modelId="{0AFF4159-A641-4ED4-8127-22475E52C206}">
      <dsp:nvSpPr>
        <dsp:cNvPr id="0" name=""/>
        <dsp:cNvSpPr/>
      </dsp:nvSpPr>
      <dsp:spPr>
        <a:xfrm>
          <a:off x="5739466" y="72821"/>
          <a:ext cx="1370938" cy="137093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9B4F50-9515-4F88-834C-AC896DC01193}">
      <dsp:nvSpPr>
        <dsp:cNvPr id="0" name=""/>
        <dsp:cNvSpPr/>
      </dsp:nvSpPr>
      <dsp:spPr>
        <a:xfrm>
          <a:off x="6027363" y="360718"/>
          <a:ext cx="795144" cy="7951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D05CC1-65D7-40D2-B11F-449E5441F5AE}">
      <dsp:nvSpPr>
        <dsp:cNvPr id="0" name=""/>
        <dsp:cNvSpPr/>
      </dsp:nvSpPr>
      <dsp:spPr>
        <a:xfrm>
          <a:off x="7404177" y="72821"/>
          <a:ext cx="3231497" cy="1370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a:t>Hearing the stories of real entrepreneurs in our community</a:t>
          </a:r>
        </a:p>
      </dsp:txBody>
      <dsp:txXfrm>
        <a:off x="7404177" y="72821"/>
        <a:ext cx="3231497" cy="1370938"/>
      </dsp:txXfrm>
    </dsp:sp>
    <dsp:sp modelId="{5F22F917-6BAD-4BA3-9F9A-81B7A1AB5879}">
      <dsp:nvSpPr>
        <dsp:cNvPr id="0" name=""/>
        <dsp:cNvSpPr/>
      </dsp:nvSpPr>
      <dsp:spPr>
        <a:xfrm>
          <a:off x="280193" y="2035179"/>
          <a:ext cx="1370938" cy="137093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A887A3-453B-4DAF-9CF2-48D147F198F6}">
      <dsp:nvSpPr>
        <dsp:cNvPr id="0" name=""/>
        <dsp:cNvSpPr/>
      </dsp:nvSpPr>
      <dsp:spPr>
        <a:xfrm>
          <a:off x="568090" y="2323076"/>
          <a:ext cx="795144" cy="79514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BD072C-6B81-40ED-B2F3-A78D511EB43B}">
      <dsp:nvSpPr>
        <dsp:cNvPr id="0" name=""/>
        <dsp:cNvSpPr/>
      </dsp:nvSpPr>
      <dsp:spPr>
        <a:xfrm>
          <a:off x="1944904" y="2035179"/>
          <a:ext cx="3231497" cy="1370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a:t>Identifying needs in the Abbotsford community (Gathering Markit)</a:t>
          </a:r>
        </a:p>
      </dsp:txBody>
      <dsp:txXfrm>
        <a:off x="1944904" y="2035179"/>
        <a:ext cx="3231497" cy="1370938"/>
      </dsp:txXfrm>
    </dsp:sp>
    <dsp:sp modelId="{44BC9CBB-1B55-4D86-A859-3486C9CAAF72}">
      <dsp:nvSpPr>
        <dsp:cNvPr id="0" name=""/>
        <dsp:cNvSpPr/>
      </dsp:nvSpPr>
      <dsp:spPr>
        <a:xfrm>
          <a:off x="5739466" y="2035179"/>
          <a:ext cx="1370938" cy="137093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69E9C7-C8D0-4473-A5EB-DB0461A0E768}">
      <dsp:nvSpPr>
        <dsp:cNvPr id="0" name=""/>
        <dsp:cNvSpPr/>
      </dsp:nvSpPr>
      <dsp:spPr>
        <a:xfrm>
          <a:off x="6027363" y="2323076"/>
          <a:ext cx="795144" cy="79514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0F23D0-28B7-4FD2-8FC2-A4E87C6304C5}">
      <dsp:nvSpPr>
        <dsp:cNvPr id="0" name=""/>
        <dsp:cNvSpPr/>
      </dsp:nvSpPr>
      <dsp:spPr>
        <a:xfrm>
          <a:off x="7404177" y="2035179"/>
          <a:ext cx="3231497" cy="1370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a:t>As 2+ of the projects will be carried out, students will all prepare in a fashion as if they will be starting their business</a:t>
          </a:r>
        </a:p>
      </dsp:txBody>
      <dsp:txXfrm>
        <a:off x="7404177" y="2035179"/>
        <a:ext cx="3231497" cy="137093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8-26T15:40:46.686"/>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8/26/2022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022493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8/26/2022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462334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8/26/2022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65308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8/26/2022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38862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8/26/2022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26464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8/26/2022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0947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8/26/2022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27089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8/26/2022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74649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8/26/2022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254567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8/26/2022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546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8/26/2022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6485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8/26/2022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052009439"/>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721" r:id="rId3"/>
    <p:sldLayoutId id="2147483722" r:id="rId4"/>
    <p:sldLayoutId id="2147483723" r:id="rId5"/>
    <p:sldLayoutId id="2147483717" r:id="rId6"/>
    <p:sldLayoutId id="2147483713" r:id="rId7"/>
    <p:sldLayoutId id="2147483714" r:id="rId8"/>
    <p:sldLayoutId id="2147483715" r:id="rId9"/>
    <p:sldLayoutId id="2147483716" r:id="rId10"/>
    <p:sldLayoutId id="2147483718"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23.svg"/><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90338" y="640080"/>
            <a:ext cx="3734014" cy="3566160"/>
          </a:xfrm>
        </p:spPr>
        <p:txBody>
          <a:bodyPr anchor="b">
            <a:normAutofit/>
          </a:bodyPr>
          <a:lstStyle/>
          <a:p>
            <a:r>
              <a:rPr lang="en-US" sz="8000"/>
              <a:t>PBL Residency</a:t>
            </a:r>
          </a:p>
        </p:txBody>
      </p:sp>
      <p:sp>
        <p:nvSpPr>
          <p:cNvPr id="3" name="Subtitle 2"/>
          <p:cNvSpPr>
            <a:spLocks noGrp="1"/>
          </p:cNvSpPr>
          <p:nvPr>
            <p:ph type="subTitle" idx="1"/>
          </p:nvPr>
        </p:nvSpPr>
        <p:spPr>
          <a:xfrm>
            <a:off x="890339" y="4636008"/>
            <a:ext cx="3734014" cy="1572768"/>
          </a:xfrm>
        </p:spPr>
        <p:txBody>
          <a:bodyPr vert="horz" lIns="91440" tIns="45720" rIns="91440" bIns="45720" rtlCol="0">
            <a:normAutofit/>
          </a:bodyPr>
          <a:lstStyle/>
          <a:p>
            <a:r>
              <a:rPr lang="en-US"/>
              <a:t>Summer 2022</a:t>
            </a:r>
          </a:p>
        </p:txBody>
      </p:sp>
      <p:sp>
        <p:nvSpPr>
          <p:cNvPr id="19"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27432"/>
          </a:xfrm>
          <a:custGeom>
            <a:avLst/>
            <a:gdLst>
              <a:gd name="connsiteX0" fmla="*/ 0 w 3474720"/>
              <a:gd name="connsiteY0" fmla="*/ 0 h 27432"/>
              <a:gd name="connsiteX1" fmla="*/ 660197 w 3474720"/>
              <a:gd name="connsiteY1" fmla="*/ 0 h 27432"/>
              <a:gd name="connsiteX2" fmla="*/ 1355141 w 3474720"/>
              <a:gd name="connsiteY2" fmla="*/ 0 h 27432"/>
              <a:gd name="connsiteX3" fmla="*/ 2084832 w 3474720"/>
              <a:gd name="connsiteY3" fmla="*/ 0 h 27432"/>
              <a:gd name="connsiteX4" fmla="*/ 2814523 w 3474720"/>
              <a:gd name="connsiteY4" fmla="*/ 0 h 27432"/>
              <a:gd name="connsiteX5" fmla="*/ 3474720 w 3474720"/>
              <a:gd name="connsiteY5" fmla="*/ 0 h 27432"/>
              <a:gd name="connsiteX6" fmla="*/ 3474720 w 3474720"/>
              <a:gd name="connsiteY6" fmla="*/ 27432 h 27432"/>
              <a:gd name="connsiteX7" fmla="*/ 2710282 w 3474720"/>
              <a:gd name="connsiteY7" fmla="*/ 27432 h 27432"/>
              <a:gd name="connsiteX8" fmla="*/ 1945843 w 3474720"/>
              <a:gd name="connsiteY8" fmla="*/ 27432 h 27432"/>
              <a:gd name="connsiteX9" fmla="*/ 1250899 w 3474720"/>
              <a:gd name="connsiteY9" fmla="*/ 27432 h 27432"/>
              <a:gd name="connsiteX10" fmla="*/ 0 w 3474720"/>
              <a:gd name="connsiteY10" fmla="*/ 27432 h 27432"/>
              <a:gd name="connsiteX11" fmla="*/ 0 w 347472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4720" h="27432" fill="none" extrusionOk="0">
                <a:moveTo>
                  <a:pt x="0" y="0"/>
                </a:moveTo>
                <a:cubicBezTo>
                  <a:pt x="307185" y="-8713"/>
                  <a:pt x="392307" y="-13121"/>
                  <a:pt x="660197" y="0"/>
                </a:cubicBezTo>
                <a:cubicBezTo>
                  <a:pt x="928087" y="13121"/>
                  <a:pt x="1167029" y="-2668"/>
                  <a:pt x="1355141" y="0"/>
                </a:cubicBezTo>
                <a:cubicBezTo>
                  <a:pt x="1543253" y="2668"/>
                  <a:pt x="1739408" y="-6709"/>
                  <a:pt x="2084832" y="0"/>
                </a:cubicBezTo>
                <a:cubicBezTo>
                  <a:pt x="2430256" y="6709"/>
                  <a:pt x="2538889" y="29706"/>
                  <a:pt x="2814523" y="0"/>
                </a:cubicBezTo>
                <a:cubicBezTo>
                  <a:pt x="3090157" y="-29706"/>
                  <a:pt x="3152920" y="-15446"/>
                  <a:pt x="3474720" y="0"/>
                </a:cubicBezTo>
                <a:cubicBezTo>
                  <a:pt x="3473554" y="7395"/>
                  <a:pt x="3474765" y="21864"/>
                  <a:pt x="3474720" y="27432"/>
                </a:cubicBezTo>
                <a:cubicBezTo>
                  <a:pt x="3275380" y="12730"/>
                  <a:pt x="2958934" y="10130"/>
                  <a:pt x="2710282" y="27432"/>
                </a:cubicBezTo>
                <a:cubicBezTo>
                  <a:pt x="2461630" y="44734"/>
                  <a:pt x="2131168" y="43757"/>
                  <a:pt x="1945843" y="27432"/>
                </a:cubicBezTo>
                <a:cubicBezTo>
                  <a:pt x="1760518" y="11107"/>
                  <a:pt x="1444829" y="-3738"/>
                  <a:pt x="1250899" y="27432"/>
                </a:cubicBezTo>
                <a:cubicBezTo>
                  <a:pt x="1056969" y="58602"/>
                  <a:pt x="444992" y="52761"/>
                  <a:pt x="0" y="27432"/>
                </a:cubicBezTo>
                <a:cubicBezTo>
                  <a:pt x="-503" y="20663"/>
                  <a:pt x="1168" y="5855"/>
                  <a:pt x="0" y="0"/>
                </a:cubicBezTo>
                <a:close/>
              </a:path>
              <a:path w="3474720" h="27432" stroke="0" extrusionOk="0">
                <a:moveTo>
                  <a:pt x="0" y="0"/>
                </a:moveTo>
                <a:cubicBezTo>
                  <a:pt x="300114" y="-5103"/>
                  <a:pt x="525093" y="-25284"/>
                  <a:pt x="660197" y="0"/>
                </a:cubicBezTo>
                <a:cubicBezTo>
                  <a:pt x="795301" y="25284"/>
                  <a:pt x="1023172" y="17955"/>
                  <a:pt x="1250899" y="0"/>
                </a:cubicBezTo>
                <a:cubicBezTo>
                  <a:pt x="1478626" y="-17955"/>
                  <a:pt x="1782079" y="-27844"/>
                  <a:pt x="2015338" y="0"/>
                </a:cubicBezTo>
                <a:cubicBezTo>
                  <a:pt x="2248597" y="27844"/>
                  <a:pt x="2491007" y="27648"/>
                  <a:pt x="2675534" y="0"/>
                </a:cubicBezTo>
                <a:cubicBezTo>
                  <a:pt x="2860061" y="-27648"/>
                  <a:pt x="3088679" y="-3661"/>
                  <a:pt x="3474720" y="0"/>
                </a:cubicBezTo>
                <a:cubicBezTo>
                  <a:pt x="3474913" y="12649"/>
                  <a:pt x="3473732" y="17989"/>
                  <a:pt x="3474720" y="27432"/>
                </a:cubicBezTo>
                <a:cubicBezTo>
                  <a:pt x="3317198" y="15714"/>
                  <a:pt x="2959205" y="52182"/>
                  <a:pt x="2779776" y="27432"/>
                </a:cubicBezTo>
                <a:cubicBezTo>
                  <a:pt x="2600347" y="2682"/>
                  <a:pt x="2382660" y="-684"/>
                  <a:pt x="2015338" y="27432"/>
                </a:cubicBezTo>
                <a:cubicBezTo>
                  <a:pt x="1648016" y="55548"/>
                  <a:pt x="1641073" y="39646"/>
                  <a:pt x="1424635" y="27432"/>
                </a:cubicBezTo>
                <a:cubicBezTo>
                  <a:pt x="1208197" y="15218"/>
                  <a:pt x="1021559" y="15893"/>
                  <a:pt x="729691" y="27432"/>
                </a:cubicBezTo>
                <a:cubicBezTo>
                  <a:pt x="437823" y="38971"/>
                  <a:pt x="153856" y="-2647"/>
                  <a:pt x="0" y="27432"/>
                </a:cubicBezTo>
                <a:cubicBezTo>
                  <a:pt x="1300" y="19678"/>
                  <a:pt x="-86" y="12044"/>
                  <a:pt x="0" y="0"/>
                </a:cubicBezTo>
                <a:close/>
              </a:path>
            </a:pathLst>
          </a:custGeom>
          <a:solidFill>
            <a:srgbClr val="95A3C5"/>
          </a:solidFill>
          <a:ln w="38100" cap="rnd">
            <a:solidFill>
              <a:srgbClr val="95A3C5"/>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opview of mint green workspace with laptop, coffee, notebook, pen, glasses, and mouse">
            <a:extLst>
              <a:ext uri="{FF2B5EF4-FFF2-40B4-BE49-F238E27FC236}">
                <a16:creationId xmlns:a16="http://schemas.microsoft.com/office/drawing/2014/main" id="{1E450269-F235-5699-5B61-40121C9D7A9A}"/>
              </a:ext>
            </a:extLst>
          </p:cNvPr>
          <p:cNvPicPr>
            <a:picLocks noChangeAspect="1"/>
          </p:cNvPicPr>
          <p:nvPr/>
        </p:nvPicPr>
        <p:blipFill rotWithShape="1">
          <a:blip r:embed="rId2"/>
          <a:srcRect r="33047"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416374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FCA9A2-0C8E-4AA7-1AC5-ADAD10646039}"/>
              </a:ext>
            </a:extLst>
          </p:cNvPr>
          <p:cNvSpPr>
            <a:spLocks noGrp="1"/>
          </p:cNvSpPr>
          <p:nvPr>
            <p:ph type="title"/>
          </p:nvPr>
        </p:nvSpPr>
        <p:spPr>
          <a:xfrm>
            <a:off x="640080" y="325369"/>
            <a:ext cx="4368602" cy="1956841"/>
          </a:xfrm>
        </p:spPr>
        <p:txBody>
          <a:bodyPr anchor="b">
            <a:normAutofit/>
          </a:bodyPr>
          <a:lstStyle/>
          <a:p>
            <a:r>
              <a:rPr lang="en-US" sz="6600"/>
              <a:t>Reflection</a:t>
            </a:r>
          </a:p>
        </p:txBody>
      </p:sp>
      <p:sp>
        <p:nvSpPr>
          <p:cNvPr id="14"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093" y="2563839"/>
            <a:ext cx="3931920" cy="27432"/>
          </a:xfrm>
          <a:custGeom>
            <a:avLst/>
            <a:gdLst>
              <a:gd name="connsiteX0" fmla="*/ 0 w 3931920"/>
              <a:gd name="connsiteY0" fmla="*/ 0 h 27432"/>
              <a:gd name="connsiteX1" fmla="*/ 733958 w 3931920"/>
              <a:gd name="connsiteY1" fmla="*/ 0 h 27432"/>
              <a:gd name="connsiteX2" fmla="*/ 1428598 w 3931920"/>
              <a:gd name="connsiteY2" fmla="*/ 0 h 27432"/>
              <a:gd name="connsiteX3" fmla="*/ 2123237 w 3931920"/>
              <a:gd name="connsiteY3" fmla="*/ 0 h 27432"/>
              <a:gd name="connsiteX4" fmla="*/ 2660599 w 3931920"/>
              <a:gd name="connsiteY4" fmla="*/ 0 h 27432"/>
              <a:gd name="connsiteX5" fmla="*/ 3237281 w 3931920"/>
              <a:gd name="connsiteY5" fmla="*/ 0 h 27432"/>
              <a:gd name="connsiteX6" fmla="*/ 3931920 w 3931920"/>
              <a:gd name="connsiteY6" fmla="*/ 0 h 27432"/>
              <a:gd name="connsiteX7" fmla="*/ 3931920 w 3931920"/>
              <a:gd name="connsiteY7" fmla="*/ 27432 h 27432"/>
              <a:gd name="connsiteX8" fmla="*/ 3276600 w 3931920"/>
              <a:gd name="connsiteY8" fmla="*/ 27432 h 27432"/>
              <a:gd name="connsiteX9" fmla="*/ 2739238 w 3931920"/>
              <a:gd name="connsiteY9" fmla="*/ 27432 h 27432"/>
              <a:gd name="connsiteX10" fmla="*/ 2201875 w 3931920"/>
              <a:gd name="connsiteY10" fmla="*/ 27432 h 27432"/>
              <a:gd name="connsiteX11" fmla="*/ 1507236 w 3931920"/>
              <a:gd name="connsiteY11" fmla="*/ 27432 h 27432"/>
              <a:gd name="connsiteX12" fmla="*/ 930554 w 3931920"/>
              <a:gd name="connsiteY12" fmla="*/ 27432 h 27432"/>
              <a:gd name="connsiteX13" fmla="*/ 0 w 3931920"/>
              <a:gd name="connsiteY13" fmla="*/ 27432 h 27432"/>
              <a:gd name="connsiteX14" fmla="*/ 0 w 3931920"/>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1920" h="27432" fill="none" extrusionOk="0">
                <a:moveTo>
                  <a:pt x="0" y="0"/>
                </a:moveTo>
                <a:cubicBezTo>
                  <a:pt x="245351" y="16874"/>
                  <a:pt x="509174" y="13736"/>
                  <a:pt x="733958" y="0"/>
                </a:cubicBezTo>
                <a:cubicBezTo>
                  <a:pt x="958742" y="-13736"/>
                  <a:pt x="1245406" y="-17215"/>
                  <a:pt x="1428598" y="0"/>
                </a:cubicBezTo>
                <a:cubicBezTo>
                  <a:pt x="1611790" y="17215"/>
                  <a:pt x="1930525" y="20562"/>
                  <a:pt x="2123237" y="0"/>
                </a:cubicBezTo>
                <a:cubicBezTo>
                  <a:pt x="2315949" y="-20562"/>
                  <a:pt x="2485508" y="11332"/>
                  <a:pt x="2660599" y="0"/>
                </a:cubicBezTo>
                <a:cubicBezTo>
                  <a:pt x="2835690" y="-11332"/>
                  <a:pt x="3075198" y="-14809"/>
                  <a:pt x="3237281" y="0"/>
                </a:cubicBezTo>
                <a:cubicBezTo>
                  <a:pt x="3399364" y="14809"/>
                  <a:pt x="3745084" y="-4992"/>
                  <a:pt x="3931920" y="0"/>
                </a:cubicBezTo>
                <a:cubicBezTo>
                  <a:pt x="3930963" y="8431"/>
                  <a:pt x="3931571" y="14612"/>
                  <a:pt x="3931920" y="27432"/>
                </a:cubicBezTo>
                <a:cubicBezTo>
                  <a:pt x="3765435" y="40792"/>
                  <a:pt x="3452398" y="38703"/>
                  <a:pt x="3276600" y="27432"/>
                </a:cubicBezTo>
                <a:cubicBezTo>
                  <a:pt x="3100802" y="16161"/>
                  <a:pt x="2914889" y="26998"/>
                  <a:pt x="2739238" y="27432"/>
                </a:cubicBezTo>
                <a:cubicBezTo>
                  <a:pt x="2563587" y="27866"/>
                  <a:pt x="2395484" y="39154"/>
                  <a:pt x="2201875" y="27432"/>
                </a:cubicBezTo>
                <a:cubicBezTo>
                  <a:pt x="2008266" y="15710"/>
                  <a:pt x="1781367" y="4899"/>
                  <a:pt x="1507236" y="27432"/>
                </a:cubicBezTo>
                <a:cubicBezTo>
                  <a:pt x="1233105" y="49965"/>
                  <a:pt x="1075495" y="47542"/>
                  <a:pt x="930554" y="27432"/>
                </a:cubicBezTo>
                <a:cubicBezTo>
                  <a:pt x="785613" y="7322"/>
                  <a:pt x="268930" y="30433"/>
                  <a:pt x="0" y="27432"/>
                </a:cubicBezTo>
                <a:cubicBezTo>
                  <a:pt x="226" y="18208"/>
                  <a:pt x="-648" y="12891"/>
                  <a:pt x="0" y="0"/>
                </a:cubicBezTo>
                <a:close/>
              </a:path>
              <a:path w="3931920" h="27432" stroke="0" extrusionOk="0">
                <a:moveTo>
                  <a:pt x="0" y="0"/>
                </a:moveTo>
                <a:cubicBezTo>
                  <a:pt x="278269" y="4786"/>
                  <a:pt x="349028" y="-10422"/>
                  <a:pt x="616001" y="0"/>
                </a:cubicBezTo>
                <a:cubicBezTo>
                  <a:pt x="882974" y="10422"/>
                  <a:pt x="931617" y="-15515"/>
                  <a:pt x="1153363" y="0"/>
                </a:cubicBezTo>
                <a:cubicBezTo>
                  <a:pt x="1375109" y="15515"/>
                  <a:pt x="1704089" y="-3631"/>
                  <a:pt x="1887322" y="0"/>
                </a:cubicBezTo>
                <a:cubicBezTo>
                  <a:pt x="2070555" y="3631"/>
                  <a:pt x="2344155" y="2213"/>
                  <a:pt x="2503322" y="0"/>
                </a:cubicBezTo>
                <a:cubicBezTo>
                  <a:pt x="2662489" y="-2213"/>
                  <a:pt x="2976859" y="26691"/>
                  <a:pt x="3119323" y="0"/>
                </a:cubicBezTo>
                <a:cubicBezTo>
                  <a:pt x="3261787" y="-26691"/>
                  <a:pt x="3588171" y="-28651"/>
                  <a:pt x="3931920" y="0"/>
                </a:cubicBezTo>
                <a:cubicBezTo>
                  <a:pt x="3930565" y="9524"/>
                  <a:pt x="3930718" y="13975"/>
                  <a:pt x="3931920" y="27432"/>
                </a:cubicBezTo>
                <a:cubicBezTo>
                  <a:pt x="3664329" y="4021"/>
                  <a:pt x="3437686" y="14511"/>
                  <a:pt x="3276600" y="27432"/>
                </a:cubicBezTo>
                <a:cubicBezTo>
                  <a:pt x="3115514" y="40353"/>
                  <a:pt x="2913592" y="48967"/>
                  <a:pt x="2739238" y="27432"/>
                </a:cubicBezTo>
                <a:cubicBezTo>
                  <a:pt x="2564884" y="5897"/>
                  <a:pt x="2294049" y="39820"/>
                  <a:pt x="2083918" y="27432"/>
                </a:cubicBezTo>
                <a:cubicBezTo>
                  <a:pt x="1873787" y="15044"/>
                  <a:pt x="1718903" y="21388"/>
                  <a:pt x="1428598" y="27432"/>
                </a:cubicBezTo>
                <a:cubicBezTo>
                  <a:pt x="1138293" y="33476"/>
                  <a:pt x="952209" y="50441"/>
                  <a:pt x="812597" y="27432"/>
                </a:cubicBezTo>
                <a:cubicBezTo>
                  <a:pt x="672985" y="4423"/>
                  <a:pt x="305800" y="28240"/>
                  <a:pt x="0" y="27432"/>
                </a:cubicBezTo>
                <a:cubicBezTo>
                  <a:pt x="-800" y="16780"/>
                  <a:pt x="-583" y="12910"/>
                  <a:pt x="0" y="0"/>
                </a:cubicBezTo>
                <a:close/>
              </a:path>
            </a:pathLst>
          </a:custGeom>
          <a:solidFill>
            <a:srgbClr val="95A3C5"/>
          </a:solidFill>
          <a:ln w="38100" cap="rnd">
            <a:solidFill>
              <a:srgbClr val="95A3C5"/>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F503C6A-7A06-1FC4-CDEA-9F911D489B5B}"/>
              </a:ext>
            </a:extLst>
          </p:cNvPr>
          <p:cNvSpPr>
            <a:spLocks noGrp="1"/>
          </p:cNvSpPr>
          <p:nvPr>
            <p:ph idx="1"/>
          </p:nvPr>
        </p:nvSpPr>
        <p:spPr>
          <a:xfrm>
            <a:off x="640080" y="2872899"/>
            <a:ext cx="4243589" cy="3320668"/>
          </a:xfrm>
        </p:spPr>
        <p:txBody>
          <a:bodyPr vert="horz" lIns="91440" tIns="45720" rIns="91440" bIns="45720" rtlCol="0" anchor="t">
            <a:normAutofit/>
          </a:bodyPr>
          <a:lstStyle/>
          <a:p>
            <a:r>
              <a:rPr lang="en-US" dirty="0"/>
              <a:t>As often as possible...</a:t>
            </a:r>
          </a:p>
          <a:p>
            <a:r>
              <a:rPr lang="en-US" dirty="0"/>
              <a:t>I'm terrible at this so I'm building it into the calendar to make sure it happens. </a:t>
            </a:r>
          </a:p>
          <a:p>
            <a:r>
              <a:rPr lang="en-US" dirty="0"/>
              <a:t>Taking time to grab </a:t>
            </a:r>
            <a:r>
              <a:rPr lang="en-US"/>
              <a:t>quoteables</a:t>
            </a:r>
            <a:r>
              <a:rPr lang="en-US" dirty="0"/>
              <a:t> if this ever becomes a presentation I will have to give to others.</a:t>
            </a:r>
          </a:p>
          <a:p>
            <a:endParaRPr lang="en-US" dirty="0"/>
          </a:p>
        </p:txBody>
      </p:sp>
      <p:pic>
        <p:nvPicPr>
          <p:cNvPr id="15" name="Picture 4" descr="Reflection of a building">
            <a:extLst>
              <a:ext uri="{FF2B5EF4-FFF2-40B4-BE49-F238E27FC236}">
                <a16:creationId xmlns:a16="http://schemas.microsoft.com/office/drawing/2014/main" id="{1B51A84E-BF96-75FD-94CA-13847134E46A}"/>
              </a:ext>
            </a:extLst>
          </p:cNvPr>
          <p:cNvPicPr>
            <a:picLocks noChangeAspect="1"/>
          </p:cNvPicPr>
          <p:nvPr/>
        </p:nvPicPr>
        <p:blipFill rotWithShape="1">
          <a:blip r:embed="rId2"/>
          <a:srcRect l="2681" r="30464" b="-3"/>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4246720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46F6A7-0B48-49A7-8E23-3C1F0993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y content container">
            <a:extLst>
              <a:ext uri="{FF2B5EF4-FFF2-40B4-BE49-F238E27FC236}">
                <a16:creationId xmlns:a16="http://schemas.microsoft.com/office/drawing/2014/main" id="{F53AD421-C5C8-4C52-9DD0-6A594F21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564" y="493776"/>
            <a:ext cx="11040872" cy="5722227"/>
          </a:xfrm>
          <a:custGeom>
            <a:avLst/>
            <a:gdLst>
              <a:gd name="connsiteX0" fmla="*/ 0 w 11040872"/>
              <a:gd name="connsiteY0" fmla="*/ 594482 h 5722227"/>
              <a:gd name="connsiteX1" fmla="*/ 594482 w 11040872"/>
              <a:gd name="connsiteY1" fmla="*/ 0 h 5722227"/>
              <a:gd name="connsiteX2" fmla="*/ 1448314 w 11040872"/>
              <a:gd name="connsiteY2" fmla="*/ 0 h 5722227"/>
              <a:gd name="connsiteX3" fmla="*/ 1908070 w 11040872"/>
              <a:gd name="connsiteY3" fmla="*/ 0 h 5722227"/>
              <a:gd name="connsiteX4" fmla="*/ 2564864 w 11040872"/>
              <a:gd name="connsiteY4" fmla="*/ 0 h 5722227"/>
              <a:gd name="connsiteX5" fmla="*/ 3320177 w 11040872"/>
              <a:gd name="connsiteY5" fmla="*/ 0 h 5722227"/>
              <a:gd name="connsiteX6" fmla="*/ 4174009 w 11040872"/>
              <a:gd name="connsiteY6" fmla="*/ 0 h 5722227"/>
              <a:gd name="connsiteX7" fmla="*/ 4929322 w 11040872"/>
              <a:gd name="connsiteY7" fmla="*/ 0 h 5722227"/>
              <a:gd name="connsiteX8" fmla="*/ 5783154 w 11040872"/>
              <a:gd name="connsiteY8" fmla="*/ 0 h 5722227"/>
              <a:gd name="connsiteX9" fmla="*/ 6538466 w 11040872"/>
              <a:gd name="connsiteY9" fmla="*/ 0 h 5722227"/>
              <a:gd name="connsiteX10" fmla="*/ 6998222 w 11040872"/>
              <a:gd name="connsiteY10" fmla="*/ 0 h 5722227"/>
              <a:gd name="connsiteX11" fmla="*/ 7753535 w 11040872"/>
              <a:gd name="connsiteY11" fmla="*/ 0 h 5722227"/>
              <a:gd name="connsiteX12" fmla="*/ 8311810 w 11040872"/>
              <a:gd name="connsiteY12" fmla="*/ 0 h 5722227"/>
              <a:gd name="connsiteX13" fmla="*/ 8771566 w 11040872"/>
              <a:gd name="connsiteY13" fmla="*/ 0 h 5722227"/>
              <a:gd name="connsiteX14" fmla="*/ 9132802 w 11040872"/>
              <a:gd name="connsiteY14" fmla="*/ 0 h 5722227"/>
              <a:gd name="connsiteX15" fmla="*/ 9592558 w 11040872"/>
              <a:gd name="connsiteY15" fmla="*/ 0 h 5722227"/>
              <a:gd name="connsiteX16" fmla="*/ 10446390 w 11040872"/>
              <a:gd name="connsiteY16" fmla="*/ 0 h 5722227"/>
              <a:gd name="connsiteX17" fmla="*/ 11040872 w 11040872"/>
              <a:gd name="connsiteY17" fmla="*/ 594482 h 5722227"/>
              <a:gd name="connsiteX18" fmla="*/ 11040872 w 11040872"/>
              <a:gd name="connsiteY18" fmla="*/ 1332756 h 5722227"/>
              <a:gd name="connsiteX19" fmla="*/ 11040872 w 11040872"/>
              <a:gd name="connsiteY19" fmla="*/ 2071031 h 5722227"/>
              <a:gd name="connsiteX20" fmla="*/ 11040872 w 11040872"/>
              <a:gd name="connsiteY20" fmla="*/ 2627974 h 5722227"/>
              <a:gd name="connsiteX21" fmla="*/ 11040872 w 11040872"/>
              <a:gd name="connsiteY21" fmla="*/ 3366249 h 5722227"/>
              <a:gd name="connsiteX22" fmla="*/ 11040872 w 11040872"/>
              <a:gd name="connsiteY22" fmla="*/ 3923192 h 5722227"/>
              <a:gd name="connsiteX23" fmla="*/ 11040872 w 11040872"/>
              <a:gd name="connsiteY23" fmla="*/ 5127745 h 5722227"/>
              <a:gd name="connsiteX24" fmla="*/ 10446390 w 11040872"/>
              <a:gd name="connsiteY24" fmla="*/ 5722227 h 5722227"/>
              <a:gd name="connsiteX25" fmla="*/ 9986634 w 11040872"/>
              <a:gd name="connsiteY25" fmla="*/ 5722227 h 5722227"/>
              <a:gd name="connsiteX26" fmla="*/ 9132802 w 11040872"/>
              <a:gd name="connsiteY26" fmla="*/ 5722227 h 5722227"/>
              <a:gd name="connsiteX27" fmla="*/ 8771566 w 11040872"/>
              <a:gd name="connsiteY27" fmla="*/ 5722227 h 5722227"/>
              <a:gd name="connsiteX28" fmla="*/ 8114772 w 11040872"/>
              <a:gd name="connsiteY28" fmla="*/ 5722227 h 5722227"/>
              <a:gd name="connsiteX29" fmla="*/ 7556497 w 11040872"/>
              <a:gd name="connsiteY29" fmla="*/ 5722227 h 5722227"/>
              <a:gd name="connsiteX30" fmla="*/ 6998222 w 11040872"/>
              <a:gd name="connsiteY30" fmla="*/ 5722227 h 5722227"/>
              <a:gd name="connsiteX31" fmla="*/ 6439947 w 11040872"/>
              <a:gd name="connsiteY31" fmla="*/ 5722227 h 5722227"/>
              <a:gd name="connsiteX32" fmla="*/ 6078711 w 11040872"/>
              <a:gd name="connsiteY32" fmla="*/ 5722227 h 5722227"/>
              <a:gd name="connsiteX33" fmla="*/ 5224879 w 11040872"/>
              <a:gd name="connsiteY33" fmla="*/ 5722227 h 5722227"/>
              <a:gd name="connsiteX34" fmla="*/ 4371047 w 11040872"/>
              <a:gd name="connsiteY34" fmla="*/ 5722227 h 5722227"/>
              <a:gd name="connsiteX35" fmla="*/ 4009810 w 11040872"/>
              <a:gd name="connsiteY35" fmla="*/ 5722227 h 5722227"/>
              <a:gd name="connsiteX36" fmla="*/ 3550054 w 11040872"/>
              <a:gd name="connsiteY36" fmla="*/ 5722227 h 5722227"/>
              <a:gd name="connsiteX37" fmla="*/ 2893261 w 11040872"/>
              <a:gd name="connsiteY37" fmla="*/ 5722227 h 5722227"/>
              <a:gd name="connsiteX38" fmla="*/ 2137948 w 11040872"/>
              <a:gd name="connsiteY38" fmla="*/ 5722227 h 5722227"/>
              <a:gd name="connsiteX39" fmla="*/ 1579673 w 11040872"/>
              <a:gd name="connsiteY39" fmla="*/ 5722227 h 5722227"/>
              <a:gd name="connsiteX40" fmla="*/ 594482 w 11040872"/>
              <a:gd name="connsiteY40" fmla="*/ 5722227 h 5722227"/>
              <a:gd name="connsiteX41" fmla="*/ 0 w 11040872"/>
              <a:gd name="connsiteY41" fmla="*/ 5127745 h 5722227"/>
              <a:gd name="connsiteX42" fmla="*/ 0 w 11040872"/>
              <a:gd name="connsiteY42" fmla="*/ 4389471 h 5722227"/>
              <a:gd name="connsiteX43" fmla="*/ 0 w 11040872"/>
              <a:gd name="connsiteY43" fmla="*/ 3787194 h 5722227"/>
              <a:gd name="connsiteX44" fmla="*/ 0 w 11040872"/>
              <a:gd name="connsiteY44" fmla="*/ 3139585 h 5722227"/>
              <a:gd name="connsiteX45" fmla="*/ 0 w 11040872"/>
              <a:gd name="connsiteY45" fmla="*/ 2582642 h 5722227"/>
              <a:gd name="connsiteX46" fmla="*/ 0 w 11040872"/>
              <a:gd name="connsiteY46" fmla="*/ 1844367 h 5722227"/>
              <a:gd name="connsiteX47" fmla="*/ 0 w 11040872"/>
              <a:gd name="connsiteY47" fmla="*/ 1332756 h 5722227"/>
              <a:gd name="connsiteX48" fmla="*/ 0 w 11040872"/>
              <a:gd name="connsiteY48" fmla="*/ 594482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040872" h="5722227" fill="none" extrusionOk="0">
                <a:moveTo>
                  <a:pt x="0" y="594482"/>
                </a:moveTo>
                <a:cubicBezTo>
                  <a:pt x="15746" y="210853"/>
                  <a:pt x="238566" y="-49047"/>
                  <a:pt x="594482" y="0"/>
                </a:cubicBezTo>
                <a:cubicBezTo>
                  <a:pt x="794518" y="-29056"/>
                  <a:pt x="1056835" y="31998"/>
                  <a:pt x="1448314" y="0"/>
                </a:cubicBezTo>
                <a:cubicBezTo>
                  <a:pt x="1839793" y="-31998"/>
                  <a:pt x="1717857" y="10568"/>
                  <a:pt x="1908070" y="0"/>
                </a:cubicBezTo>
                <a:cubicBezTo>
                  <a:pt x="2098283" y="-10568"/>
                  <a:pt x="2377757" y="-10377"/>
                  <a:pt x="2564864" y="0"/>
                </a:cubicBezTo>
                <a:cubicBezTo>
                  <a:pt x="2751971" y="10377"/>
                  <a:pt x="3048766" y="25570"/>
                  <a:pt x="3320177" y="0"/>
                </a:cubicBezTo>
                <a:cubicBezTo>
                  <a:pt x="3591588" y="-25570"/>
                  <a:pt x="3890997" y="-35762"/>
                  <a:pt x="4174009" y="0"/>
                </a:cubicBezTo>
                <a:cubicBezTo>
                  <a:pt x="4457021" y="35762"/>
                  <a:pt x="4687341" y="20239"/>
                  <a:pt x="4929322" y="0"/>
                </a:cubicBezTo>
                <a:cubicBezTo>
                  <a:pt x="5171303" y="-20239"/>
                  <a:pt x="5520807" y="-10743"/>
                  <a:pt x="5783154" y="0"/>
                </a:cubicBezTo>
                <a:cubicBezTo>
                  <a:pt x="6045501" y="10743"/>
                  <a:pt x="6171473" y="-14245"/>
                  <a:pt x="6538466" y="0"/>
                </a:cubicBezTo>
                <a:cubicBezTo>
                  <a:pt x="6905459" y="14245"/>
                  <a:pt x="6859386" y="-15798"/>
                  <a:pt x="6998222" y="0"/>
                </a:cubicBezTo>
                <a:cubicBezTo>
                  <a:pt x="7137058" y="15798"/>
                  <a:pt x="7493034" y="17684"/>
                  <a:pt x="7753535" y="0"/>
                </a:cubicBezTo>
                <a:cubicBezTo>
                  <a:pt x="8014036" y="-17684"/>
                  <a:pt x="8093734" y="-5742"/>
                  <a:pt x="8311810" y="0"/>
                </a:cubicBezTo>
                <a:cubicBezTo>
                  <a:pt x="8529886" y="5742"/>
                  <a:pt x="8549001" y="8497"/>
                  <a:pt x="8771566" y="0"/>
                </a:cubicBezTo>
                <a:cubicBezTo>
                  <a:pt x="8994131" y="-8497"/>
                  <a:pt x="8987828" y="-849"/>
                  <a:pt x="9132802" y="0"/>
                </a:cubicBezTo>
                <a:cubicBezTo>
                  <a:pt x="9277776" y="849"/>
                  <a:pt x="9415114" y="-11551"/>
                  <a:pt x="9592558" y="0"/>
                </a:cubicBezTo>
                <a:cubicBezTo>
                  <a:pt x="9770002" y="11551"/>
                  <a:pt x="10181650" y="-41772"/>
                  <a:pt x="10446390" y="0"/>
                </a:cubicBezTo>
                <a:cubicBezTo>
                  <a:pt x="10835046" y="-41554"/>
                  <a:pt x="11056788" y="252696"/>
                  <a:pt x="11040872" y="594482"/>
                </a:cubicBezTo>
                <a:cubicBezTo>
                  <a:pt x="11043504" y="949757"/>
                  <a:pt x="11021866" y="1151453"/>
                  <a:pt x="11040872" y="1332756"/>
                </a:cubicBezTo>
                <a:cubicBezTo>
                  <a:pt x="11059878" y="1514059"/>
                  <a:pt x="11068100" y="1802860"/>
                  <a:pt x="11040872" y="2071031"/>
                </a:cubicBezTo>
                <a:cubicBezTo>
                  <a:pt x="11013644" y="2339203"/>
                  <a:pt x="11032418" y="2442705"/>
                  <a:pt x="11040872" y="2627974"/>
                </a:cubicBezTo>
                <a:cubicBezTo>
                  <a:pt x="11049326" y="2813243"/>
                  <a:pt x="11063609" y="3012513"/>
                  <a:pt x="11040872" y="3366249"/>
                </a:cubicBezTo>
                <a:cubicBezTo>
                  <a:pt x="11018135" y="3719985"/>
                  <a:pt x="11016901" y="3727349"/>
                  <a:pt x="11040872" y="3923192"/>
                </a:cubicBezTo>
                <a:cubicBezTo>
                  <a:pt x="11064843" y="4119035"/>
                  <a:pt x="11006950" y="4790605"/>
                  <a:pt x="11040872" y="5127745"/>
                </a:cubicBezTo>
                <a:cubicBezTo>
                  <a:pt x="11056495" y="5431543"/>
                  <a:pt x="10805033" y="5712114"/>
                  <a:pt x="10446390" y="5722227"/>
                </a:cubicBezTo>
                <a:cubicBezTo>
                  <a:pt x="10354097" y="5715080"/>
                  <a:pt x="10214750" y="5743729"/>
                  <a:pt x="9986634" y="5722227"/>
                </a:cubicBezTo>
                <a:cubicBezTo>
                  <a:pt x="9758518" y="5700725"/>
                  <a:pt x="9314174" y="5689111"/>
                  <a:pt x="9132802" y="5722227"/>
                </a:cubicBezTo>
                <a:cubicBezTo>
                  <a:pt x="8951430" y="5755343"/>
                  <a:pt x="8857182" y="5714580"/>
                  <a:pt x="8771566" y="5722227"/>
                </a:cubicBezTo>
                <a:cubicBezTo>
                  <a:pt x="8685950" y="5729874"/>
                  <a:pt x="8346042" y="5748953"/>
                  <a:pt x="8114772" y="5722227"/>
                </a:cubicBezTo>
                <a:cubicBezTo>
                  <a:pt x="7883502" y="5695501"/>
                  <a:pt x="7746868" y="5746487"/>
                  <a:pt x="7556497" y="5722227"/>
                </a:cubicBezTo>
                <a:cubicBezTo>
                  <a:pt x="7366127" y="5697967"/>
                  <a:pt x="7202924" y="5748709"/>
                  <a:pt x="6998222" y="5722227"/>
                </a:cubicBezTo>
                <a:cubicBezTo>
                  <a:pt x="6793521" y="5695745"/>
                  <a:pt x="6669169" y="5749243"/>
                  <a:pt x="6439947" y="5722227"/>
                </a:cubicBezTo>
                <a:cubicBezTo>
                  <a:pt x="6210725" y="5695211"/>
                  <a:pt x="6188382" y="5721246"/>
                  <a:pt x="6078711" y="5722227"/>
                </a:cubicBezTo>
                <a:cubicBezTo>
                  <a:pt x="5969040" y="5723208"/>
                  <a:pt x="5527862" y="5683728"/>
                  <a:pt x="5224879" y="5722227"/>
                </a:cubicBezTo>
                <a:cubicBezTo>
                  <a:pt x="4921896" y="5760726"/>
                  <a:pt x="4729422" y="5692801"/>
                  <a:pt x="4371047" y="5722227"/>
                </a:cubicBezTo>
                <a:cubicBezTo>
                  <a:pt x="4012672" y="5751653"/>
                  <a:pt x="4105017" y="5723347"/>
                  <a:pt x="4009810" y="5722227"/>
                </a:cubicBezTo>
                <a:cubicBezTo>
                  <a:pt x="3914603" y="5721107"/>
                  <a:pt x="3645009" y="5723324"/>
                  <a:pt x="3550054" y="5722227"/>
                </a:cubicBezTo>
                <a:cubicBezTo>
                  <a:pt x="3455099" y="5721130"/>
                  <a:pt x="3124597" y="5727159"/>
                  <a:pt x="2893261" y="5722227"/>
                </a:cubicBezTo>
                <a:cubicBezTo>
                  <a:pt x="2661925" y="5717295"/>
                  <a:pt x="2343077" y="5701539"/>
                  <a:pt x="2137948" y="5722227"/>
                </a:cubicBezTo>
                <a:cubicBezTo>
                  <a:pt x="1932819" y="5742915"/>
                  <a:pt x="1693233" y="5733214"/>
                  <a:pt x="1579673" y="5722227"/>
                </a:cubicBezTo>
                <a:cubicBezTo>
                  <a:pt x="1466114" y="5711240"/>
                  <a:pt x="1044435" y="5724184"/>
                  <a:pt x="594482" y="5722227"/>
                </a:cubicBezTo>
                <a:cubicBezTo>
                  <a:pt x="328734" y="5686479"/>
                  <a:pt x="-66657" y="5424823"/>
                  <a:pt x="0" y="5127745"/>
                </a:cubicBezTo>
                <a:cubicBezTo>
                  <a:pt x="-35087" y="4972394"/>
                  <a:pt x="-19370" y="4652638"/>
                  <a:pt x="0" y="4389471"/>
                </a:cubicBezTo>
                <a:cubicBezTo>
                  <a:pt x="19370" y="4126304"/>
                  <a:pt x="-21113" y="3933106"/>
                  <a:pt x="0" y="3787194"/>
                </a:cubicBezTo>
                <a:cubicBezTo>
                  <a:pt x="21113" y="3641282"/>
                  <a:pt x="19216" y="3402544"/>
                  <a:pt x="0" y="3139585"/>
                </a:cubicBezTo>
                <a:cubicBezTo>
                  <a:pt x="-19216" y="2876626"/>
                  <a:pt x="-14413" y="2787638"/>
                  <a:pt x="0" y="2582642"/>
                </a:cubicBezTo>
                <a:cubicBezTo>
                  <a:pt x="14413" y="2377646"/>
                  <a:pt x="33464" y="2134599"/>
                  <a:pt x="0" y="1844367"/>
                </a:cubicBezTo>
                <a:cubicBezTo>
                  <a:pt x="-33464" y="1554136"/>
                  <a:pt x="25477" y="1493251"/>
                  <a:pt x="0" y="1332756"/>
                </a:cubicBezTo>
                <a:cubicBezTo>
                  <a:pt x="-25477" y="1172261"/>
                  <a:pt x="17540" y="876667"/>
                  <a:pt x="0" y="594482"/>
                </a:cubicBezTo>
                <a:close/>
              </a:path>
              <a:path w="11040872" h="5722227" stroke="0" extrusionOk="0">
                <a:moveTo>
                  <a:pt x="0" y="594482"/>
                </a:moveTo>
                <a:cubicBezTo>
                  <a:pt x="-37935" y="242760"/>
                  <a:pt x="194077" y="27054"/>
                  <a:pt x="594482" y="0"/>
                </a:cubicBezTo>
                <a:cubicBezTo>
                  <a:pt x="773932" y="-24550"/>
                  <a:pt x="1057890" y="25913"/>
                  <a:pt x="1448314" y="0"/>
                </a:cubicBezTo>
                <a:cubicBezTo>
                  <a:pt x="1838738" y="-25913"/>
                  <a:pt x="1797328" y="9502"/>
                  <a:pt x="2006589" y="0"/>
                </a:cubicBezTo>
                <a:cubicBezTo>
                  <a:pt x="2215851" y="-9502"/>
                  <a:pt x="2305839" y="-2636"/>
                  <a:pt x="2466345" y="0"/>
                </a:cubicBezTo>
                <a:cubicBezTo>
                  <a:pt x="2626851" y="2636"/>
                  <a:pt x="3037147" y="20740"/>
                  <a:pt x="3221657" y="0"/>
                </a:cubicBezTo>
                <a:cubicBezTo>
                  <a:pt x="3406167" y="-20740"/>
                  <a:pt x="3611889" y="-6653"/>
                  <a:pt x="3779932" y="0"/>
                </a:cubicBezTo>
                <a:cubicBezTo>
                  <a:pt x="3947975" y="6653"/>
                  <a:pt x="4422439" y="33567"/>
                  <a:pt x="4633764" y="0"/>
                </a:cubicBezTo>
                <a:cubicBezTo>
                  <a:pt x="4845089" y="-33567"/>
                  <a:pt x="4901367" y="-8717"/>
                  <a:pt x="5093520" y="0"/>
                </a:cubicBezTo>
                <a:cubicBezTo>
                  <a:pt x="5285673" y="8717"/>
                  <a:pt x="5570621" y="653"/>
                  <a:pt x="5947352" y="0"/>
                </a:cubicBezTo>
                <a:cubicBezTo>
                  <a:pt x="6324083" y="-653"/>
                  <a:pt x="6209930" y="13850"/>
                  <a:pt x="6308589" y="0"/>
                </a:cubicBezTo>
                <a:cubicBezTo>
                  <a:pt x="6407248" y="-13850"/>
                  <a:pt x="6752695" y="30990"/>
                  <a:pt x="6965383" y="0"/>
                </a:cubicBezTo>
                <a:cubicBezTo>
                  <a:pt x="7178071" y="-30990"/>
                  <a:pt x="7443480" y="-17327"/>
                  <a:pt x="7622176" y="0"/>
                </a:cubicBezTo>
                <a:cubicBezTo>
                  <a:pt x="7800872" y="17327"/>
                  <a:pt x="7990906" y="27729"/>
                  <a:pt x="8180451" y="0"/>
                </a:cubicBezTo>
                <a:cubicBezTo>
                  <a:pt x="8369996" y="-27729"/>
                  <a:pt x="8845868" y="-13192"/>
                  <a:pt x="9034283" y="0"/>
                </a:cubicBezTo>
                <a:cubicBezTo>
                  <a:pt x="9222698" y="13192"/>
                  <a:pt x="9517603" y="-10499"/>
                  <a:pt x="9888115" y="0"/>
                </a:cubicBezTo>
                <a:cubicBezTo>
                  <a:pt x="10258627" y="10499"/>
                  <a:pt x="10316781" y="14930"/>
                  <a:pt x="10446390" y="0"/>
                </a:cubicBezTo>
                <a:cubicBezTo>
                  <a:pt x="10718440" y="-53019"/>
                  <a:pt x="11013962" y="225931"/>
                  <a:pt x="11040872" y="594482"/>
                </a:cubicBezTo>
                <a:cubicBezTo>
                  <a:pt x="11043451" y="904574"/>
                  <a:pt x="11020776" y="1089158"/>
                  <a:pt x="11040872" y="1287424"/>
                </a:cubicBezTo>
                <a:cubicBezTo>
                  <a:pt x="11060968" y="1485690"/>
                  <a:pt x="11051926" y="1673788"/>
                  <a:pt x="11040872" y="1799035"/>
                </a:cubicBezTo>
                <a:cubicBezTo>
                  <a:pt x="11029818" y="1924282"/>
                  <a:pt x="11054623" y="2135970"/>
                  <a:pt x="11040872" y="2355978"/>
                </a:cubicBezTo>
                <a:cubicBezTo>
                  <a:pt x="11027121" y="2575986"/>
                  <a:pt x="11013030" y="2749477"/>
                  <a:pt x="11040872" y="3094253"/>
                </a:cubicBezTo>
                <a:cubicBezTo>
                  <a:pt x="11068714" y="3439030"/>
                  <a:pt x="11029506" y="3525085"/>
                  <a:pt x="11040872" y="3741862"/>
                </a:cubicBezTo>
                <a:cubicBezTo>
                  <a:pt x="11052238" y="3958639"/>
                  <a:pt x="11021397" y="4116679"/>
                  <a:pt x="11040872" y="4298805"/>
                </a:cubicBezTo>
                <a:cubicBezTo>
                  <a:pt x="11060347" y="4480931"/>
                  <a:pt x="11022539" y="4900124"/>
                  <a:pt x="11040872" y="5127745"/>
                </a:cubicBezTo>
                <a:cubicBezTo>
                  <a:pt x="10974688" y="5452322"/>
                  <a:pt x="10793932" y="5738773"/>
                  <a:pt x="10446390" y="5722227"/>
                </a:cubicBezTo>
                <a:cubicBezTo>
                  <a:pt x="10272062" y="5749271"/>
                  <a:pt x="10063650" y="5719054"/>
                  <a:pt x="9789596" y="5722227"/>
                </a:cubicBezTo>
                <a:cubicBezTo>
                  <a:pt x="9515542" y="5725400"/>
                  <a:pt x="9521222" y="5705365"/>
                  <a:pt x="9329840" y="5722227"/>
                </a:cubicBezTo>
                <a:cubicBezTo>
                  <a:pt x="9138458" y="5739089"/>
                  <a:pt x="8905417" y="5705714"/>
                  <a:pt x="8574527" y="5722227"/>
                </a:cubicBezTo>
                <a:cubicBezTo>
                  <a:pt x="8243637" y="5738740"/>
                  <a:pt x="8277624" y="5741955"/>
                  <a:pt x="8114772" y="5722227"/>
                </a:cubicBezTo>
                <a:cubicBezTo>
                  <a:pt x="7951921" y="5702499"/>
                  <a:pt x="7640420" y="5738357"/>
                  <a:pt x="7359459" y="5722227"/>
                </a:cubicBezTo>
                <a:cubicBezTo>
                  <a:pt x="7078498" y="5706097"/>
                  <a:pt x="7122500" y="5736206"/>
                  <a:pt x="6998222" y="5722227"/>
                </a:cubicBezTo>
                <a:cubicBezTo>
                  <a:pt x="6873944" y="5708248"/>
                  <a:pt x="6584762" y="5737766"/>
                  <a:pt x="6242909" y="5722227"/>
                </a:cubicBezTo>
                <a:cubicBezTo>
                  <a:pt x="5901056" y="5706688"/>
                  <a:pt x="5911118" y="5710812"/>
                  <a:pt x="5783154" y="5722227"/>
                </a:cubicBezTo>
                <a:cubicBezTo>
                  <a:pt x="5655191" y="5733642"/>
                  <a:pt x="5585023" y="5732166"/>
                  <a:pt x="5421917" y="5722227"/>
                </a:cubicBezTo>
                <a:cubicBezTo>
                  <a:pt x="5258811" y="5712288"/>
                  <a:pt x="5178725" y="5705468"/>
                  <a:pt x="4962161" y="5722227"/>
                </a:cubicBezTo>
                <a:cubicBezTo>
                  <a:pt x="4745597" y="5738986"/>
                  <a:pt x="4430318" y="5744224"/>
                  <a:pt x="4206848" y="5722227"/>
                </a:cubicBezTo>
                <a:cubicBezTo>
                  <a:pt x="3983378" y="5700230"/>
                  <a:pt x="3911697" y="5735058"/>
                  <a:pt x="3747093" y="5722227"/>
                </a:cubicBezTo>
                <a:cubicBezTo>
                  <a:pt x="3582489" y="5709396"/>
                  <a:pt x="3545682" y="5704593"/>
                  <a:pt x="3385856" y="5722227"/>
                </a:cubicBezTo>
                <a:cubicBezTo>
                  <a:pt x="3226030" y="5739861"/>
                  <a:pt x="3029507" y="5730116"/>
                  <a:pt x="2926100" y="5722227"/>
                </a:cubicBezTo>
                <a:cubicBezTo>
                  <a:pt x="2822693" y="5714338"/>
                  <a:pt x="2554822" y="5699610"/>
                  <a:pt x="2367825" y="5722227"/>
                </a:cubicBezTo>
                <a:cubicBezTo>
                  <a:pt x="2180829" y="5744844"/>
                  <a:pt x="2002855" y="5738254"/>
                  <a:pt x="1711032" y="5722227"/>
                </a:cubicBezTo>
                <a:cubicBezTo>
                  <a:pt x="1419209" y="5706200"/>
                  <a:pt x="1407274" y="5738383"/>
                  <a:pt x="1251276" y="5722227"/>
                </a:cubicBezTo>
                <a:cubicBezTo>
                  <a:pt x="1095278" y="5706071"/>
                  <a:pt x="872658" y="5717760"/>
                  <a:pt x="594482" y="5722227"/>
                </a:cubicBezTo>
                <a:cubicBezTo>
                  <a:pt x="253293" y="5699246"/>
                  <a:pt x="-22323" y="5466443"/>
                  <a:pt x="0" y="5127745"/>
                </a:cubicBezTo>
                <a:cubicBezTo>
                  <a:pt x="-23138" y="4892853"/>
                  <a:pt x="-21399" y="4758867"/>
                  <a:pt x="0" y="4616134"/>
                </a:cubicBezTo>
                <a:cubicBezTo>
                  <a:pt x="21399" y="4473401"/>
                  <a:pt x="-2392" y="4140718"/>
                  <a:pt x="0" y="4013858"/>
                </a:cubicBezTo>
                <a:cubicBezTo>
                  <a:pt x="2392" y="3886998"/>
                  <a:pt x="-9073" y="3524231"/>
                  <a:pt x="0" y="3320916"/>
                </a:cubicBezTo>
                <a:cubicBezTo>
                  <a:pt x="9073" y="3117601"/>
                  <a:pt x="-20614" y="2922972"/>
                  <a:pt x="0" y="2763972"/>
                </a:cubicBezTo>
                <a:cubicBezTo>
                  <a:pt x="20614" y="2604972"/>
                  <a:pt x="5751" y="2418545"/>
                  <a:pt x="0" y="2116363"/>
                </a:cubicBezTo>
                <a:cubicBezTo>
                  <a:pt x="-5751" y="1814181"/>
                  <a:pt x="-23336" y="1771268"/>
                  <a:pt x="0" y="1604752"/>
                </a:cubicBezTo>
                <a:cubicBezTo>
                  <a:pt x="23336" y="1438236"/>
                  <a:pt x="-35446" y="1063211"/>
                  <a:pt x="0" y="594482"/>
                </a:cubicBezTo>
                <a:close/>
              </a:path>
            </a:pathLst>
          </a:custGeom>
          <a:solidFill>
            <a:srgbClr val="95A3C5"/>
          </a:solidFill>
          <a:ln w="25400">
            <a:solidFill>
              <a:srgbClr val="95A3C5"/>
            </a:solidFill>
            <a:round/>
            <a:extLst>
              <a:ext uri="{C807C97D-BFC1-408E-A445-0C87EB9F89A2}">
                <ask:lineSketchStyleProps xmlns:ask="http://schemas.microsoft.com/office/drawing/2018/sketchyshapes" sd="1219033472">
                  <a:prstGeom prst="roundRect">
                    <a:avLst>
                      <a:gd name="adj" fmla="val 10389"/>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AD97A0-07C8-E995-64D1-B8EC0F450FE3}"/>
              </a:ext>
            </a:extLst>
          </p:cNvPr>
          <p:cNvSpPr>
            <a:spLocks noGrp="1"/>
          </p:cNvSpPr>
          <p:nvPr>
            <p:ph type="title"/>
          </p:nvPr>
        </p:nvSpPr>
        <p:spPr>
          <a:xfrm>
            <a:off x="1151467" y="887973"/>
            <a:ext cx="9889067" cy="1325563"/>
          </a:xfrm>
        </p:spPr>
        <p:txBody>
          <a:bodyPr>
            <a:normAutofit/>
          </a:bodyPr>
          <a:lstStyle/>
          <a:p>
            <a:r>
              <a:rPr lang="en-US" sz="6600">
                <a:solidFill>
                  <a:schemeClr val="bg1"/>
                </a:solidFill>
              </a:rPr>
              <a:t>So What?</a:t>
            </a:r>
          </a:p>
        </p:txBody>
      </p:sp>
      <p:sp>
        <p:nvSpPr>
          <p:cNvPr id="12" name="Rectangle 6">
            <a:extLst>
              <a:ext uri="{FF2B5EF4-FFF2-40B4-BE49-F238E27FC236}">
                <a16:creationId xmlns:a16="http://schemas.microsoft.com/office/drawing/2014/main" id="{6D7E5B0F-5185-440A-8222-321C1D118A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092" y="2325880"/>
            <a:ext cx="9957816" cy="18288"/>
          </a:xfrm>
          <a:custGeom>
            <a:avLst/>
            <a:gdLst>
              <a:gd name="connsiteX0" fmla="*/ 0 w 9957816"/>
              <a:gd name="connsiteY0" fmla="*/ 0 h 18288"/>
              <a:gd name="connsiteX1" fmla="*/ 863011 w 9957816"/>
              <a:gd name="connsiteY1" fmla="*/ 0 h 18288"/>
              <a:gd name="connsiteX2" fmla="*/ 1327709 w 9957816"/>
              <a:gd name="connsiteY2" fmla="*/ 0 h 18288"/>
              <a:gd name="connsiteX3" fmla="*/ 2091141 w 9957816"/>
              <a:gd name="connsiteY3" fmla="*/ 0 h 18288"/>
              <a:gd name="connsiteX4" fmla="*/ 2555839 w 9957816"/>
              <a:gd name="connsiteY4" fmla="*/ 0 h 18288"/>
              <a:gd name="connsiteX5" fmla="*/ 3219694 w 9957816"/>
              <a:gd name="connsiteY5" fmla="*/ 0 h 18288"/>
              <a:gd name="connsiteX6" fmla="*/ 3983126 w 9957816"/>
              <a:gd name="connsiteY6" fmla="*/ 0 h 18288"/>
              <a:gd name="connsiteX7" fmla="*/ 4348246 w 9957816"/>
              <a:gd name="connsiteY7" fmla="*/ 0 h 18288"/>
              <a:gd name="connsiteX8" fmla="*/ 4713366 w 9957816"/>
              <a:gd name="connsiteY8" fmla="*/ 0 h 18288"/>
              <a:gd name="connsiteX9" fmla="*/ 5576377 w 9957816"/>
              <a:gd name="connsiteY9" fmla="*/ 0 h 18288"/>
              <a:gd name="connsiteX10" fmla="*/ 6240231 w 9957816"/>
              <a:gd name="connsiteY10" fmla="*/ 0 h 18288"/>
              <a:gd name="connsiteX11" fmla="*/ 6605351 w 9957816"/>
              <a:gd name="connsiteY11" fmla="*/ 0 h 18288"/>
              <a:gd name="connsiteX12" fmla="*/ 7269206 w 9957816"/>
              <a:gd name="connsiteY12" fmla="*/ 0 h 18288"/>
              <a:gd name="connsiteX13" fmla="*/ 8132216 w 9957816"/>
              <a:gd name="connsiteY13" fmla="*/ 0 h 18288"/>
              <a:gd name="connsiteX14" fmla="*/ 8696493 w 9957816"/>
              <a:gd name="connsiteY14" fmla="*/ 0 h 18288"/>
              <a:gd name="connsiteX15" fmla="*/ 9260769 w 9957816"/>
              <a:gd name="connsiteY15" fmla="*/ 0 h 18288"/>
              <a:gd name="connsiteX16" fmla="*/ 9957816 w 9957816"/>
              <a:gd name="connsiteY16" fmla="*/ 0 h 18288"/>
              <a:gd name="connsiteX17" fmla="*/ 9957816 w 9957816"/>
              <a:gd name="connsiteY17" fmla="*/ 18288 h 18288"/>
              <a:gd name="connsiteX18" fmla="*/ 9293962 w 9957816"/>
              <a:gd name="connsiteY18" fmla="*/ 18288 h 18288"/>
              <a:gd name="connsiteX19" fmla="*/ 8530529 w 9957816"/>
              <a:gd name="connsiteY19" fmla="*/ 18288 h 18288"/>
              <a:gd name="connsiteX20" fmla="*/ 7767096 w 9957816"/>
              <a:gd name="connsiteY20" fmla="*/ 18288 h 18288"/>
              <a:gd name="connsiteX21" fmla="*/ 7302398 w 9957816"/>
              <a:gd name="connsiteY21" fmla="*/ 18288 h 18288"/>
              <a:gd name="connsiteX22" fmla="*/ 6439388 w 9957816"/>
              <a:gd name="connsiteY22" fmla="*/ 18288 h 18288"/>
              <a:gd name="connsiteX23" fmla="*/ 5775533 w 9957816"/>
              <a:gd name="connsiteY23" fmla="*/ 18288 h 18288"/>
              <a:gd name="connsiteX24" fmla="*/ 5410413 w 9957816"/>
              <a:gd name="connsiteY24" fmla="*/ 18288 h 18288"/>
              <a:gd name="connsiteX25" fmla="*/ 4746559 w 9957816"/>
              <a:gd name="connsiteY25" fmla="*/ 18288 h 18288"/>
              <a:gd name="connsiteX26" fmla="*/ 4182283 w 9957816"/>
              <a:gd name="connsiteY26" fmla="*/ 18288 h 18288"/>
              <a:gd name="connsiteX27" fmla="*/ 3618006 w 9957816"/>
              <a:gd name="connsiteY27" fmla="*/ 18288 h 18288"/>
              <a:gd name="connsiteX28" fmla="*/ 3053730 w 9957816"/>
              <a:gd name="connsiteY28" fmla="*/ 18288 h 18288"/>
              <a:gd name="connsiteX29" fmla="*/ 2489454 w 9957816"/>
              <a:gd name="connsiteY29" fmla="*/ 18288 h 18288"/>
              <a:gd name="connsiteX30" fmla="*/ 1726021 w 9957816"/>
              <a:gd name="connsiteY30" fmla="*/ 18288 h 18288"/>
              <a:gd name="connsiteX31" fmla="*/ 1062167 w 9957816"/>
              <a:gd name="connsiteY31" fmla="*/ 18288 h 18288"/>
              <a:gd name="connsiteX32" fmla="*/ 697047 w 9957816"/>
              <a:gd name="connsiteY32" fmla="*/ 18288 h 18288"/>
              <a:gd name="connsiteX33" fmla="*/ 0 w 9957816"/>
              <a:gd name="connsiteY33" fmla="*/ 18288 h 18288"/>
              <a:gd name="connsiteX34" fmla="*/ 0 w 9957816"/>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957816" h="18288" fill="none" extrusionOk="0">
                <a:moveTo>
                  <a:pt x="0" y="0"/>
                </a:moveTo>
                <a:cubicBezTo>
                  <a:pt x="258912" y="4528"/>
                  <a:pt x="602792" y="35413"/>
                  <a:pt x="863011" y="0"/>
                </a:cubicBezTo>
                <a:cubicBezTo>
                  <a:pt x="1123230" y="-35413"/>
                  <a:pt x="1110743" y="8950"/>
                  <a:pt x="1327709" y="0"/>
                </a:cubicBezTo>
                <a:cubicBezTo>
                  <a:pt x="1544675" y="-8950"/>
                  <a:pt x="1720121" y="-30004"/>
                  <a:pt x="2091141" y="0"/>
                </a:cubicBezTo>
                <a:cubicBezTo>
                  <a:pt x="2462161" y="30004"/>
                  <a:pt x="2325710" y="-22120"/>
                  <a:pt x="2555839" y="0"/>
                </a:cubicBezTo>
                <a:cubicBezTo>
                  <a:pt x="2785968" y="22120"/>
                  <a:pt x="2943172" y="14890"/>
                  <a:pt x="3219694" y="0"/>
                </a:cubicBezTo>
                <a:cubicBezTo>
                  <a:pt x="3496216" y="-14890"/>
                  <a:pt x="3789247" y="-1477"/>
                  <a:pt x="3983126" y="0"/>
                </a:cubicBezTo>
                <a:cubicBezTo>
                  <a:pt x="4177005" y="1477"/>
                  <a:pt x="4180112" y="16397"/>
                  <a:pt x="4348246" y="0"/>
                </a:cubicBezTo>
                <a:cubicBezTo>
                  <a:pt x="4516380" y="-16397"/>
                  <a:pt x="4601818" y="4117"/>
                  <a:pt x="4713366" y="0"/>
                </a:cubicBezTo>
                <a:cubicBezTo>
                  <a:pt x="4824914" y="-4117"/>
                  <a:pt x="5400642" y="663"/>
                  <a:pt x="5576377" y="0"/>
                </a:cubicBezTo>
                <a:cubicBezTo>
                  <a:pt x="5752112" y="-663"/>
                  <a:pt x="6036350" y="11452"/>
                  <a:pt x="6240231" y="0"/>
                </a:cubicBezTo>
                <a:cubicBezTo>
                  <a:pt x="6444112" y="-11452"/>
                  <a:pt x="6508667" y="-15154"/>
                  <a:pt x="6605351" y="0"/>
                </a:cubicBezTo>
                <a:cubicBezTo>
                  <a:pt x="6702035" y="15154"/>
                  <a:pt x="7096186" y="19291"/>
                  <a:pt x="7269206" y="0"/>
                </a:cubicBezTo>
                <a:cubicBezTo>
                  <a:pt x="7442227" y="-19291"/>
                  <a:pt x="7802902" y="39720"/>
                  <a:pt x="8132216" y="0"/>
                </a:cubicBezTo>
                <a:cubicBezTo>
                  <a:pt x="8461530" y="-39720"/>
                  <a:pt x="8551221" y="24341"/>
                  <a:pt x="8696493" y="0"/>
                </a:cubicBezTo>
                <a:cubicBezTo>
                  <a:pt x="8841765" y="-24341"/>
                  <a:pt x="9091257" y="15574"/>
                  <a:pt x="9260769" y="0"/>
                </a:cubicBezTo>
                <a:cubicBezTo>
                  <a:pt x="9430281" y="-15574"/>
                  <a:pt x="9809458" y="-15806"/>
                  <a:pt x="9957816" y="0"/>
                </a:cubicBezTo>
                <a:cubicBezTo>
                  <a:pt x="9958154" y="7640"/>
                  <a:pt x="9957366" y="11289"/>
                  <a:pt x="9957816" y="18288"/>
                </a:cubicBezTo>
                <a:cubicBezTo>
                  <a:pt x="9789958" y="23645"/>
                  <a:pt x="9437684" y="-10787"/>
                  <a:pt x="9293962" y="18288"/>
                </a:cubicBezTo>
                <a:cubicBezTo>
                  <a:pt x="9150240" y="47363"/>
                  <a:pt x="8858466" y="6899"/>
                  <a:pt x="8530529" y="18288"/>
                </a:cubicBezTo>
                <a:cubicBezTo>
                  <a:pt x="8202592" y="29677"/>
                  <a:pt x="8042036" y="-12845"/>
                  <a:pt x="7767096" y="18288"/>
                </a:cubicBezTo>
                <a:cubicBezTo>
                  <a:pt x="7492156" y="49421"/>
                  <a:pt x="7464764" y="38557"/>
                  <a:pt x="7302398" y="18288"/>
                </a:cubicBezTo>
                <a:cubicBezTo>
                  <a:pt x="7140032" y="-1981"/>
                  <a:pt x="6674139" y="-20177"/>
                  <a:pt x="6439388" y="18288"/>
                </a:cubicBezTo>
                <a:cubicBezTo>
                  <a:pt x="6204637" y="56753"/>
                  <a:pt x="6044763" y="2398"/>
                  <a:pt x="5775533" y="18288"/>
                </a:cubicBezTo>
                <a:cubicBezTo>
                  <a:pt x="5506303" y="34178"/>
                  <a:pt x="5528640" y="8636"/>
                  <a:pt x="5410413" y="18288"/>
                </a:cubicBezTo>
                <a:cubicBezTo>
                  <a:pt x="5292186" y="27940"/>
                  <a:pt x="4880771" y="-3659"/>
                  <a:pt x="4746559" y="18288"/>
                </a:cubicBezTo>
                <a:cubicBezTo>
                  <a:pt x="4612347" y="40235"/>
                  <a:pt x="4346390" y="46329"/>
                  <a:pt x="4182283" y="18288"/>
                </a:cubicBezTo>
                <a:cubicBezTo>
                  <a:pt x="4018176" y="-9753"/>
                  <a:pt x="3743247" y="40654"/>
                  <a:pt x="3618006" y="18288"/>
                </a:cubicBezTo>
                <a:cubicBezTo>
                  <a:pt x="3492765" y="-4078"/>
                  <a:pt x="3201495" y="15624"/>
                  <a:pt x="3053730" y="18288"/>
                </a:cubicBezTo>
                <a:cubicBezTo>
                  <a:pt x="2905965" y="20952"/>
                  <a:pt x="2770855" y="10382"/>
                  <a:pt x="2489454" y="18288"/>
                </a:cubicBezTo>
                <a:cubicBezTo>
                  <a:pt x="2208053" y="26194"/>
                  <a:pt x="1999579" y="12705"/>
                  <a:pt x="1726021" y="18288"/>
                </a:cubicBezTo>
                <a:cubicBezTo>
                  <a:pt x="1452463" y="23871"/>
                  <a:pt x="1261725" y="2423"/>
                  <a:pt x="1062167" y="18288"/>
                </a:cubicBezTo>
                <a:cubicBezTo>
                  <a:pt x="862609" y="34153"/>
                  <a:pt x="828837" y="34680"/>
                  <a:pt x="697047" y="18288"/>
                </a:cubicBezTo>
                <a:cubicBezTo>
                  <a:pt x="565257" y="1896"/>
                  <a:pt x="290333" y="-12656"/>
                  <a:pt x="0" y="18288"/>
                </a:cubicBezTo>
                <a:cubicBezTo>
                  <a:pt x="-82" y="11708"/>
                  <a:pt x="-178" y="8956"/>
                  <a:pt x="0" y="0"/>
                </a:cubicBezTo>
                <a:close/>
              </a:path>
              <a:path w="9957816" h="18288" stroke="0" extrusionOk="0">
                <a:moveTo>
                  <a:pt x="0" y="0"/>
                </a:moveTo>
                <a:cubicBezTo>
                  <a:pt x="239894" y="-13568"/>
                  <a:pt x="444306" y="20490"/>
                  <a:pt x="564276" y="0"/>
                </a:cubicBezTo>
                <a:cubicBezTo>
                  <a:pt x="684246" y="-20490"/>
                  <a:pt x="829702" y="-16311"/>
                  <a:pt x="929396" y="0"/>
                </a:cubicBezTo>
                <a:cubicBezTo>
                  <a:pt x="1029090" y="16311"/>
                  <a:pt x="1434080" y="4599"/>
                  <a:pt x="1792407" y="0"/>
                </a:cubicBezTo>
                <a:cubicBezTo>
                  <a:pt x="2150734" y="-4599"/>
                  <a:pt x="2230922" y="-3217"/>
                  <a:pt x="2356683" y="0"/>
                </a:cubicBezTo>
                <a:cubicBezTo>
                  <a:pt x="2482444" y="3217"/>
                  <a:pt x="2727176" y="10118"/>
                  <a:pt x="2920959" y="0"/>
                </a:cubicBezTo>
                <a:cubicBezTo>
                  <a:pt x="3114742" y="-10118"/>
                  <a:pt x="3583268" y="6126"/>
                  <a:pt x="3783970" y="0"/>
                </a:cubicBezTo>
                <a:cubicBezTo>
                  <a:pt x="3984672" y="-6126"/>
                  <a:pt x="4119530" y="12121"/>
                  <a:pt x="4248668" y="0"/>
                </a:cubicBezTo>
                <a:cubicBezTo>
                  <a:pt x="4377806" y="-12121"/>
                  <a:pt x="4830370" y="39306"/>
                  <a:pt x="5111679" y="0"/>
                </a:cubicBezTo>
                <a:cubicBezTo>
                  <a:pt x="5392988" y="-39306"/>
                  <a:pt x="5595981" y="-37432"/>
                  <a:pt x="5974690" y="0"/>
                </a:cubicBezTo>
                <a:cubicBezTo>
                  <a:pt x="6353399" y="37432"/>
                  <a:pt x="6382398" y="-32218"/>
                  <a:pt x="6638544" y="0"/>
                </a:cubicBezTo>
                <a:cubicBezTo>
                  <a:pt x="6894690" y="32218"/>
                  <a:pt x="7107197" y="-8479"/>
                  <a:pt x="7501555" y="0"/>
                </a:cubicBezTo>
                <a:cubicBezTo>
                  <a:pt x="7895913" y="8479"/>
                  <a:pt x="7913370" y="-2556"/>
                  <a:pt x="8065831" y="0"/>
                </a:cubicBezTo>
                <a:cubicBezTo>
                  <a:pt x="8218292" y="2556"/>
                  <a:pt x="8391465" y="4509"/>
                  <a:pt x="8630107" y="0"/>
                </a:cubicBezTo>
                <a:cubicBezTo>
                  <a:pt x="8868749" y="-4509"/>
                  <a:pt x="9078381" y="-9348"/>
                  <a:pt x="9393540" y="0"/>
                </a:cubicBezTo>
                <a:cubicBezTo>
                  <a:pt x="9708699" y="9348"/>
                  <a:pt x="9789190" y="-16759"/>
                  <a:pt x="9957816" y="0"/>
                </a:cubicBezTo>
                <a:cubicBezTo>
                  <a:pt x="9957941" y="4395"/>
                  <a:pt x="9957741" y="9776"/>
                  <a:pt x="9957816" y="18288"/>
                </a:cubicBezTo>
                <a:cubicBezTo>
                  <a:pt x="9649812" y="40651"/>
                  <a:pt x="9486007" y="41594"/>
                  <a:pt x="9194383" y="18288"/>
                </a:cubicBezTo>
                <a:cubicBezTo>
                  <a:pt x="8902759" y="-5018"/>
                  <a:pt x="8744094" y="43814"/>
                  <a:pt x="8530529" y="18288"/>
                </a:cubicBezTo>
                <a:cubicBezTo>
                  <a:pt x="8316964" y="-7238"/>
                  <a:pt x="8282371" y="24093"/>
                  <a:pt x="8165409" y="18288"/>
                </a:cubicBezTo>
                <a:cubicBezTo>
                  <a:pt x="8048447" y="12483"/>
                  <a:pt x="7851788" y="12040"/>
                  <a:pt x="7700711" y="18288"/>
                </a:cubicBezTo>
                <a:cubicBezTo>
                  <a:pt x="7549634" y="24536"/>
                  <a:pt x="7127225" y="27915"/>
                  <a:pt x="6837700" y="18288"/>
                </a:cubicBezTo>
                <a:cubicBezTo>
                  <a:pt x="6548175" y="8661"/>
                  <a:pt x="6330711" y="50037"/>
                  <a:pt x="6173846" y="18288"/>
                </a:cubicBezTo>
                <a:cubicBezTo>
                  <a:pt x="6016981" y="-13461"/>
                  <a:pt x="5930031" y="15985"/>
                  <a:pt x="5709148" y="18288"/>
                </a:cubicBezTo>
                <a:cubicBezTo>
                  <a:pt x="5488265" y="20591"/>
                  <a:pt x="5372997" y="43097"/>
                  <a:pt x="5045293" y="18288"/>
                </a:cubicBezTo>
                <a:cubicBezTo>
                  <a:pt x="4717590" y="-6521"/>
                  <a:pt x="4829875" y="6803"/>
                  <a:pt x="4680174" y="18288"/>
                </a:cubicBezTo>
                <a:cubicBezTo>
                  <a:pt x="4530473" y="29773"/>
                  <a:pt x="4441300" y="27030"/>
                  <a:pt x="4315054" y="18288"/>
                </a:cubicBezTo>
                <a:cubicBezTo>
                  <a:pt x="4188808" y="9546"/>
                  <a:pt x="3846162" y="4446"/>
                  <a:pt x="3651199" y="18288"/>
                </a:cubicBezTo>
                <a:cubicBezTo>
                  <a:pt x="3456236" y="32130"/>
                  <a:pt x="3412656" y="-1324"/>
                  <a:pt x="3186501" y="18288"/>
                </a:cubicBezTo>
                <a:cubicBezTo>
                  <a:pt x="2960346" y="37900"/>
                  <a:pt x="2783091" y="19872"/>
                  <a:pt x="2423069" y="18288"/>
                </a:cubicBezTo>
                <a:cubicBezTo>
                  <a:pt x="2063047" y="16704"/>
                  <a:pt x="2066062" y="18692"/>
                  <a:pt x="1958370" y="18288"/>
                </a:cubicBezTo>
                <a:cubicBezTo>
                  <a:pt x="1850678" y="17884"/>
                  <a:pt x="1403255" y="47471"/>
                  <a:pt x="1194938" y="18288"/>
                </a:cubicBezTo>
                <a:cubicBezTo>
                  <a:pt x="986621" y="-10895"/>
                  <a:pt x="986435" y="4670"/>
                  <a:pt x="829818" y="18288"/>
                </a:cubicBezTo>
                <a:cubicBezTo>
                  <a:pt x="673201" y="31906"/>
                  <a:pt x="178831" y="-2639"/>
                  <a:pt x="0" y="18288"/>
                </a:cubicBezTo>
                <a:cubicBezTo>
                  <a:pt x="-504" y="12101"/>
                  <a:pt x="-591" y="7719"/>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2720A0D-0391-C826-8350-8EE434B120DD}"/>
              </a:ext>
            </a:extLst>
          </p:cNvPr>
          <p:cNvSpPr>
            <a:spLocks noGrp="1"/>
          </p:cNvSpPr>
          <p:nvPr>
            <p:ph idx="1"/>
          </p:nvPr>
        </p:nvSpPr>
        <p:spPr>
          <a:xfrm>
            <a:off x="1151467" y="2607733"/>
            <a:ext cx="9889067" cy="3285067"/>
          </a:xfrm>
        </p:spPr>
        <p:txBody>
          <a:bodyPr vert="horz" lIns="91440" tIns="45720" rIns="91440" bIns="45720" rtlCol="0">
            <a:normAutofit/>
          </a:bodyPr>
          <a:lstStyle/>
          <a:p>
            <a:r>
              <a:rPr lang="en-US" sz="2600">
                <a:solidFill>
                  <a:schemeClr val="bg1"/>
                </a:solidFill>
              </a:rPr>
              <a:t>I'm excited to have a course that runs as a project. </a:t>
            </a:r>
          </a:p>
          <a:p>
            <a:r>
              <a:rPr lang="en-US" sz="2600">
                <a:solidFill>
                  <a:schemeClr val="bg1"/>
                </a:solidFill>
              </a:rPr>
              <a:t>I've done this once before and I fell in love with it.</a:t>
            </a:r>
          </a:p>
          <a:p>
            <a:r>
              <a:rPr lang="en-US" sz="2600" dirty="0">
                <a:solidFill>
                  <a:schemeClr val="bg1"/>
                </a:solidFill>
              </a:rPr>
              <a:t>This will be a challenge for students, but I hope that they will experience a) the challenges of becoming an entrepreneur b) the emotions that go along with a business venture and c) The risk-taking element of entrepreneurship</a:t>
            </a:r>
          </a:p>
          <a:p>
            <a:r>
              <a:rPr lang="en-US" sz="2600" dirty="0">
                <a:solidFill>
                  <a:schemeClr val="bg1"/>
                </a:solidFill>
              </a:rPr>
              <a:t>Hoping that working alongside NPO's will change their perspective on business (hard balance between paying the bills and </a:t>
            </a:r>
            <a:r>
              <a:rPr lang="en-US" sz="2600" dirty="0" err="1">
                <a:solidFill>
                  <a:schemeClr val="bg1"/>
                </a:solidFill>
              </a:rPr>
              <a:t>lving</a:t>
            </a:r>
            <a:r>
              <a:rPr lang="en-US" sz="2600" dirty="0">
                <a:solidFill>
                  <a:schemeClr val="bg1"/>
                </a:solidFill>
              </a:rPr>
              <a:t> into God's story)</a:t>
            </a:r>
          </a:p>
        </p:txBody>
      </p:sp>
    </p:spTree>
    <p:extLst>
      <p:ext uri="{BB962C8B-B14F-4D97-AF65-F5344CB8AC3E}">
        <p14:creationId xmlns:p14="http://schemas.microsoft.com/office/powerpoint/2010/main" val="3773137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B61E3-4F90-EBD5-05CD-BCDC82B2A34A}"/>
              </a:ext>
            </a:extLst>
          </p:cNvPr>
          <p:cNvSpPr>
            <a:spLocks noGrp="1"/>
          </p:cNvSpPr>
          <p:nvPr>
            <p:ph type="title"/>
          </p:nvPr>
        </p:nvSpPr>
        <p:spPr/>
        <p:txBody>
          <a:bodyPr/>
          <a:lstStyle/>
          <a:p>
            <a:r>
              <a:rPr lang="en-US" dirty="0"/>
              <a:t>Now WHAT?</a:t>
            </a:r>
          </a:p>
        </p:txBody>
      </p:sp>
      <p:sp>
        <p:nvSpPr>
          <p:cNvPr id="3" name="Content Placeholder 2">
            <a:extLst>
              <a:ext uri="{FF2B5EF4-FFF2-40B4-BE49-F238E27FC236}">
                <a16:creationId xmlns:a16="http://schemas.microsoft.com/office/drawing/2014/main" id="{68B920DE-9B57-55EE-6EE5-4732D71D3473}"/>
              </a:ext>
            </a:extLst>
          </p:cNvPr>
          <p:cNvSpPr>
            <a:spLocks noGrp="1"/>
          </p:cNvSpPr>
          <p:nvPr>
            <p:ph idx="1"/>
          </p:nvPr>
        </p:nvSpPr>
        <p:spPr>
          <a:xfrm>
            <a:off x="838200" y="1929384"/>
            <a:ext cx="10515600" cy="4617085"/>
          </a:xfrm>
        </p:spPr>
        <p:txBody>
          <a:bodyPr vert="horz" lIns="91440" tIns="45720" rIns="91440" bIns="45720" rtlCol="0" anchor="t">
            <a:normAutofit lnSpcReduction="10000"/>
          </a:bodyPr>
          <a:lstStyle/>
          <a:p>
            <a:r>
              <a:rPr lang="en-US" dirty="0"/>
              <a:t>Next Steps: </a:t>
            </a:r>
          </a:p>
          <a:p>
            <a:pPr marL="0" indent="0">
              <a:buNone/>
            </a:pPr>
            <a:r>
              <a:rPr lang="en-US"/>
              <a:t>- Lining up all the field trips (want to enlarge my black book)</a:t>
            </a:r>
          </a:p>
          <a:p>
            <a:pPr marL="0" indent="0">
              <a:buNone/>
            </a:pPr>
            <a:r>
              <a:rPr lang="en-US" dirty="0"/>
              <a:t>- Outside admin to come in and check on the projects and provide feedback</a:t>
            </a:r>
          </a:p>
          <a:p>
            <a:r>
              <a:rPr lang="en-US" dirty="0"/>
              <a:t>Support:</a:t>
            </a:r>
          </a:p>
          <a:p>
            <a:pPr marL="0" indent="0">
              <a:buNone/>
            </a:pPr>
            <a:r>
              <a:rPr lang="en-US" dirty="0"/>
              <a:t>- Figuring out exactly what this course is going to look like </a:t>
            </a:r>
          </a:p>
          <a:p>
            <a:pPr marL="0" indent="0">
              <a:buNone/>
            </a:pPr>
            <a:r>
              <a:rPr lang="en-US" dirty="0"/>
              <a:t>- Making sure it is sustainable for the future</a:t>
            </a:r>
          </a:p>
          <a:p>
            <a:r>
              <a:rPr lang="en-US" dirty="0"/>
              <a:t>Feedback:</a:t>
            </a:r>
          </a:p>
          <a:p>
            <a:pPr marL="0" indent="0">
              <a:buNone/>
            </a:pPr>
            <a:r>
              <a:rPr lang="en-US" dirty="0"/>
              <a:t>- Nervous for the potential of failure (bake sale)</a:t>
            </a:r>
          </a:p>
        </p:txBody>
      </p:sp>
    </p:spTree>
    <p:extLst>
      <p:ext uri="{BB962C8B-B14F-4D97-AF65-F5344CB8AC3E}">
        <p14:creationId xmlns:p14="http://schemas.microsoft.com/office/powerpoint/2010/main" val="2856614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0AE8FB-7C81-6616-1C22-27851E1BE784}"/>
              </a:ext>
            </a:extLst>
          </p:cNvPr>
          <p:cNvSpPr>
            <a:spLocks noGrp="1"/>
          </p:cNvSpPr>
          <p:nvPr>
            <p:ph type="title"/>
          </p:nvPr>
        </p:nvSpPr>
        <p:spPr>
          <a:xfrm>
            <a:off x="635000" y="640823"/>
            <a:ext cx="3418659" cy="5583148"/>
          </a:xfrm>
        </p:spPr>
        <p:txBody>
          <a:bodyPr anchor="ctr">
            <a:normAutofit/>
          </a:bodyPr>
          <a:lstStyle/>
          <a:p>
            <a:r>
              <a:rPr lang="en-US" sz="6000"/>
              <a:t>Introduction</a:t>
            </a:r>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95A3C5"/>
          </a:solidFill>
          <a:ln w="34925">
            <a:solidFill>
              <a:srgbClr val="95A3C5"/>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5A864D4-90CE-47E5-56EB-5EEA4B60F9F9}"/>
              </a:ext>
            </a:extLst>
          </p:cNvPr>
          <p:cNvGraphicFramePr>
            <a:graphicFrameLocks noGrp="1"/>
          </p:cNvGraphicFramePr>
          <p:nvPr>
            <p:ph idx="1"/>
            <p:extLst>
              <p:ext uri="{D42A27DB-BD31-4B8C-83A1-F6EECF244321}">
                <p14:modId xmlns:p14="http://schemas.microsoft.com/office/powerpoint/2010/main" val="146754023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6467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95A3C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cNvSpPr>
            <a:spLocks noGrp="1"/>
          </p:cNvSpPr>
          <p:nvPr>
            <p:ph type="ctrTitle"/>
          </p:nvPr>
        </p:nvSpPr>
        <p:spPr>
          <a:xfrm>
            <a:off x="635001" y="640823"/>
            <a:ext cx="3103194" cy="5583148"/>
          </a:xfrm>
        </p:spPr>
        <p:txBody>
          <a:bodyPr anchor="ctr">
            <a:normAutofit/>
          </a:bodyPr>
          <a:lstStyle/>
          <a:p>
            <a:r>
              <a:rPr lang="en-US">
                <a:solidFill>
                  <a:schemeClr val="bg1"/>
                </a:solidFill>
              </a:rPr>
              <a:t>Goals as a Learner for the week</a:t>
            </a:r>
          </a:p>
        </p:txBody>
      </p:sp>
      <p:graphicFrame>
        <p:nvGraphicFramePr>
          <p:cNvPr id="5" name="Content Placeholder">
            <a:extLst>
              <a:ext uri="{FF2B5EF4-FFF2-40B4-BE49-F238E27FC236}">
                <a16:creationId xmlns:a16="http://schemas.microsoft.com/office/drawing/2014/main" id="{70D980EE-BE73-6211-3B6D-6AC847CEB679}"/>
              </a:ext>
            </a:extLst>
          </p:cNvPr>
          <p:cNvGraphicFramePr>
            <a:graphicFrameLocks noGrp="1"/>
          </p:cNvGraphicFramePr>
          <p:nvPr>
            <p:ph idx="1"/>
            <p:extLst>
              <p:ext uri="{D42A27DB-BD31-4B8C-83A1-F6EECF244321}">
                <p14:modId xmlns:p14="http://schemas.microsoft.com/office/powerpoint/2010/main" val="327346581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6942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2B202-B1F2-CB9A-E5B0-B937A1CAB402}"/>
              </a:ext>
            </a:extLst>
          </p:cNvPr>
          <p:cNvSpPr>
            <a:spLocks noGrp="1"/>
          </p:cNvSpPr>
          <p:nvPr>
            <p:ph type="title"/>
          </p:nvPr>
        </p:nvSpPr>
        <p:spPr/>
        <p:txBody>
          <a:bodyPr/>
          <a:lstStyle/>
          <a:p>
            <a:r>
              <a:rPr lang="en-US" dirty="0"/>
              <a:t>Project Description</a:t>
            </a:r>
          </a:p>
        </p:txBody>
      </p:sp>
      <p:sp>
        <p:nvSpPr>
          <p:cNvPr id="3" name="Content Placeholder 2">
            <a:extLst>
              <a:ext uri="{FF2B5EF4-FFF2-40B4-BE49-F238E27FC236}">
                <a16:creationId xmlns:a16="http://schemas.microsoft.com/office/drawing/2014/main" id="{B2997D1C-D79D-006F-14C3-B15CFAD7E28D}"/>
              </a:ext>
            </a:extLst>
          </p:cNvPr>
          <p:cNvSpPr>
            <a:spLocks noGrp="1"/>
          </p:cNvSpPr>
          <p:nvPr>
            <p:ph idx="1"/>
          </p:nvPr>
        </p:nvSpPr>
        <p:spPr/>
        <p:txBody>
          <a:bodyPr vert="horz" lIns="91440" tIns="45720" rIns="91440" bIns="45720" rtlCol="0" anchor="t">
            <a:normAutofit lnSpcReduction="10000"/>
          </a:bodyPr>
          <a:lstStyle/>
          <a:p>
            <a:r>
              <a:rPr lang="en-US" dirty="0">
                <a:ea typeface="+mn-lt"/>
                <a:cs typeface="+mn-lt"/>
              </a:rPr>
              <a:t>In this project, students in Entrepreneurship 11/12 will be designing a small business that provides a service, creates a product or plans an event. We will be meeting with many local entrepreneurs throughout the project. Students will work through building an action plan over the course of many weeks and will learn the competencies in the course through the context of their project. After approximately 2-3 months (in a linear course) of developing their business, they will be asked to perform a Dragon's Den type presentation in front of an authentic audience (professionals who have previously communicated with the class) The group will vote on 1-3 of the projects (depending on class size) that they will move forward with it in the second half of the course. A date will be set for any major events to complete the project in a timely fashion. All proceeds from the events/products and services will be donated to the NPO that was decided on by the student group near the beginning of the course. </a:t>
            </a:r>
            <a:endParaRPr lang="en-US"/>
          </a:p>
        </p:txBody>
      </p:sp>
    </p:spTree>
    <p:extLst>
      <p:ext uri="{BB962C8B-B14F-4D97-AF65-F5344CB8AC3E}">
        <p14:creationId xmlns:p14="http://schemas.microsoft.com/office/powerpoint/2010/main" val="57095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A2E39B7-17D8-4009-A8BA-9E8D8EC1B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Graphic 33">
            <a:extLst>
              <a:ext uri="{FF2B5EF4-FFF2-40B4-BE49-F238E27FC236}">
                <a16:creationId xmlns:a16="http://schemas.microsoft.com/office/drawing/2014/main" id="{967EEEC4-6120-428D-8FB5-916920AEC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18417"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rgbClr val="95A3C5"/>
          </a:solidFill>
          <a:ln w="9525" cap="flat">
            <a:noFill/>
            <a:prstDash val="solid"/>
            <a:miter/>
          </a:ln>
        </p:spPr>
        <p:txBody>
          <a:bodyPr rtlCol="0" anchor="ctr"/>
          <a:lstStyle/>
          <a:p>
            <a:endParaRPr lang="en-US"/>
          </a:p>
        </p:txBody>
      </p:sp>
      <p:sp>
        <p:nvSpPr>
          <p:cNvPr id="2" name="Title"/>
          <p:cNvSpPr>
            <a:spLocks noGrp="1"/>
          </p:cNvSpPr>
          <p:nvPr>
            <p:ph type="ctrTitle"/>
          </p:nvPr>
        </p:nvSpPr>
        <p:spPr>
          <a:xfrm>
            <a:off x="2612571" y="1420591"/>
            <a:ext cx="6809014" cy="1102860"/>
          </a:xfrm>
        </p:spPr>
        <p:txBody>
          <a:bodyPr anchor="b">
            <a:normAutofit/>
          </a:bodyPr>
          <a:lstStyle/>
          <a:p>
            <a:r>
              <a:rPr lang="en-US" sz="6600">
                <a:solidFill>
                  <a:srgbClr val="FFFFFF"/>
                </a:solidFill>
                <a:ea typeface="+mj-lt"/>
                <a:cs typeface="+mj-lt"/>
              </a:rPr>
              <a:t>Entrepreneurs for a Cause</a:t>
            </a:r>
            <a:endParaRPr lang="en-US" sz="6600">
              <a:solidFill>
                <a:srgbClr val="FFFFFF"/>
              </a:solidFill>
            </a:endParaRPr>
          </a:p>
        </p:txBody>
      </p:sp>
      <p:sp>
        <p:nvSpPr>
          <p:cNvPr id="3" name="Content Placeholder"/>
          <p:cNvSpPr>
            <a:spLocks noGrp="1"/>
          </p:cNvSpPr>
          <p:nvPr>
            <p:ph idx="1"/>
          </p:nvPr>
        </p:nvSpPr>
        <p:spPr>
          <a:xfrm>
            <a:off x="2612571" y="2694218"/>
            <a:ext cx="6809014" cy="3339533"/>
          </a:xfrm>
        </p:spPr>
        <p:txBody>
          <a:bodyPr vert="horz" lIns="91440" tIns="45720" rIns="91440" bIns="45720" rtlCol="0" anchor="t">
            <a:normAutofit/>
          </a:bodyPr>
          <a:lstStyle/>
          <a:p>
            <a:r>
              <a:rPr lang="en-US" sz="5400" dirty="0">
                <a:solidFill>
                  <a:srgbClr val="FFFFFF"/>
                </a:solidFill>
              </a:rPr>
              <a:t>Driving question: </a:t>
            </a:r>
            <a:r>
              <a:rPr lang="en-US" sz="5400" dirty="0">
                <a:solidFill>
                  <a:srgbClr val="FFFFFF"/>
                </a:solidFill>
                <a:ea typeface="+mn-lt"/>
                <a:cs typeface="+mn-lt"/>
              </a:rPr>
              <a:t>How can we design events/good/services that produce profit for a local NPO?</a:t>
            </a:r>
          </a:p>
          <a:p>
            <a:endParaRPr lang="en-US" sz="2600">
              <a:solidFill>
                <a:srgbClr val="FFFFFF"/>
              </a:solidFill>
            </a:endParaRPr>
          </a:p>
        </p:txBody>
      </p:sp>
    </p:spTree>
    <p:extLst>
      <p:ext uri="{BB962C8B-B14F-4D97-AF65-F5344CB8AC3E}">
        <p14:creationId xmlns:p14="http://schemas.microsoft.com/office/powerpoint/2010/main" val="3470872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3DAA0EF-336D-4CDC-A9A2-8460363E27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D079A19-B31E-4129-A464-7547FF05AE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90556" cy="6858000"/>
          </a:xfrm>
          <a:custGeom>
            <a:avLst/>
            <a:gdLst>
              <a:gd name="connsiteX0" fmla="*/ 0 w 4090556"/>
              <a:gd name="connsiteY0" fmla="*/ 0 h 6858000"/>
              <a:gd name="connsiteX1" fmla="*/ 4077555 w 4090556"/>
              <a:gd name="connsiteY1" fmla="*/ 0 h 6858000"/>
              <a:gd name="connsiteX2" fmla="*/ 4077574 w 4090556"/>
              <a:gd name="connsiteY2" fmla="*/ 720 h 6858000"/>
              <a:gd name="connsiteX3" fmla="*/ 4075790 w 4090556"/>
              <a:gd name="connsiteY3" fmla="*/ 575485 h 6858000"/>
              <a:gd name="connsiteX4" fmla="*/ 4076555 w 4090556"/>
              <a:gd name="connsiteY4" fmla="*/ 932245 h 6858000"/>
              <a:gd name="connsiteX5" fmla="*/ 4076555 w 4090556"/>
              <a:gd name="connsiteY5" fmla="*/ 1286711 h 6858000"/>
              <a:gd name="connsiteX6" fmla="*/ 4082288 w 4090556"/>
              <a:gd name="connsiteY6" fmla="*/ 1595180 h 6858000"/>
              <a:gd name="connsiteX7" fmla="*/ 4078211 w 4090556"/>
              <a:gd name="connsiteY7" fmla="*/ 2133123 h 6858000"/>
              <a:gd name="connsiteX8" fmla="*/ 4071968 w 4090556"/>
              <a:gd name="connsiteY8" fmla="*/ 2946025 h 6858000"/>
              <a:gd name="connsiteX9" fmla="*/ 4068401 w 4090556"/>
              <a:gd name="connsiteY9" fmla="*/ 3502061 h 6858000"/>
              <a:gd name="connsiteX10" fmla="*/ 4087513 w 4090556"/>
              <a:gd name="connsiteY10" fmla="*/ 4076061 h 6858000"/>
              <a:gd name="connsiteX11" fmla="*/ 4076938 w 4090556"/>
              <a:gd name="connsiteY11" fmla="*/ 4442632 h 6858000"/>
              <a:gd name="connsiteX12" fmla="*/ 4071459 w 4090556"/>
              <a:gd name="connsiteY12" fmla="*/ 4827550 h 6858000"/>
              <a:gd name="connsiteX13" fmla="*/ 4071459 w 4090556"/>
              <a:gd name="connsiteY13" fmla="*/ 5019945 h 6858000"/>
              <a:gd name="connsiteX14" fmla="*/ 4084200 w 4090556"/>
              <a:gd name="connsiteY14" fmla="*/ 5490104 h 6858000"/>
              <a:gd name="connsiteX15" fmla="*/ 4077446 w 4090556"/>
              <a:gd name="connsiteY15" fmla="*/ 5844569 h 6858000"/>
              <a:gd name="connsiteX16" fmla="*/ 4082544 w 4090556"/>
              <a:gd name="connsiteY16" fmla="*/ 6260195 h 6858000"/>
              <a:gd name="connsiteX17" fmla="*/ 4086110 w 4090556"/>
              <a:gd name="connsiteY17" fmla="*/ 6706145 h 6858000"/>
              <a:gd name="connsiteX18" fmla="*/ 4086135 w 4090556"/>
              <a:gd name="connsiteY18" fmla="*/ 6794562 h 6858000"/>
              <a:gd name="connsiteX19" fmla="*/ 4080334 w 4090556"/>
              <a:gd name="connsiteY19" fmla="*/ 6858000 h 6858000"/>
              <a:gd name="connsiteX20" fmla="*/ 0 w 4090556"/>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90556" h="6858000">
                <a:moveTo>
                  <a:pt x="0" y="0"/>
                </a:moveTo>
                <a:lnTo>
                  <a:pt x="4077555" y="0"/>
                </a:lnTo>
                <a:lnTo>
                  <a:pt x="4077574" y="720"/>
                </a:lnTo>
                <a:cubicBezTo>
                  <a:pt x="4079358" y="192351"/>
                  <a:pt x="4064960" y="384364"/>
                  <a:pt x="4075790" y="575485"/>
                </a:cubicBezTo>
                <a:cubicBezTo>
                  <a:pt x="4082544" y="694108"/>
                  <a:pt x="4081269" y="814132"/>
                  <a:pt x="4076555" y="932245"/>
                </a:cubicBezTo>
                <a:cubicBezTo>
                  <a:pt x="4071840" y="1050357"/>
                  <a:pt x="4065470" y="1168597"/>
                  <a:pt x="4076555" y="1286711"/>
                </a:cubicBezTo>
                <a:cubicBezTo>
                  <a:pt x="4084710" y="1389317"/>
                  <a:pt x="4086621" y="1492332"/>
                  <a:pt x="4082288" y="1595180"/>
                </a:cubicBezTo>
                <a:cubicBezTo>
                  <a:pt x="4077319" y="1774452"/>
                  <a:pt x="4067637" y="1953851"/>
                  <a:pt x="4078211" y="2133123"/>
                </a:cubicBezTo>
                <a:cubicBezTo>
                  <a:pt x="4094393" y="2404260"/>
                  <a:pt x="4084710" y="2675143"/>
                  <a:pt x="4071968" y="2946025"/>
                </a:cubicBezTo>
                <a:cubicBezTo>
                  <a:pt x="4063049" y="3131413"/>
                  <a:pt x="4055659" y="3316673"/>
                  <a:pt x="4068401" y="3502061"/>
                </a:cubicBezTo>
                <a:cubicBezTo>
                  <a:pt x="4081396" y="3693182"/>
                  <a:pt x="4097323" y="3884176"/>
                  <a:pt x="4087513" y="4076061"/>
                </a:cubicBezTo>
                <a:cubicBezTo>
                  <a:pt x="4081142" y="4198251"/>
                  <a:pt x="4069037" y="4320315"/>
                  <a:pt x="4076938" y="4442632"/>
                </a:cubicBezTo>
                <a:cubicBezTo>
                  <a:pt x="4083270" y="4570925"/>
                  <a:pt x="4081435" y="4699486"/>
                  <a:pt x="4071459" y="4827550"/>
                </a:cubicBezTo>
                <a:cubicBezTo>
                  <a:pt x="4065725" y="4891550"/>
                  <a:pt x="4065725" y="4955945"/>
                  <a:pt x="4071459" y="5019945"/>
                </a:cubicBezTo>
                <a:cubicBezTo>
                  <a:pt x="4087742" y="5176105"/>
                  <a:pt x="4091997" y="5333296"/>
                  <a:pt x="4084200" y="5490104"/>
                </a:cubicBezTo>
                <a:cubicBezTo>
                  <a:pt x="4079740" y="5608217"/>
                  <a:pt x="4071968" y="5726202"/>
                  <a:pt x="4077446" y="5844569"/>
                </a:cubicBezTo>
                <a:cubicBezTo>
                  <a:pt x="4083944" y="5983069"/>
                  <a:pt x="4088914" y="6121696"/>
                  <a:pt x="4082544" y="6260195"/>
                </a:cubicBezTo>
                <a:cubicBezTo>
                  <a:pt x="4075841" y="6408803"/>
                  <a:pt x="4077026" y="6557662"/>
                  <a:pt x="4086110" y="6706145"/>
                </a:cubicBezTo>
                <a:cubicBezTo>
                  <a:pt x="4087467" y="6735616"/>
                  <a:pt x="4087474" y="6765120"/>
                  <a:pt x="4086135" y="6794562"/>
                </a:cubicBezTo>
                <a:lnTo>
                  <a:pt x="4080334" y="6858000"/>
                </a:lnTo>
                <a:lnTo>
                  <a:pt x="0" y="6858000"/>
                </a:lnTo>
                <a:close/>
              </a:path>
            </a:pathLst>
          </a:custGeom>
          <a:solidFill>
            <a:srgbClr val="95A3C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cNvSpPr>
            <a:spLocks noGrp="1"/>
          </p:cNvSpPr>
          <p:nvPr>
            <p:ph type="ctrTitle"/>
          </p:nvPr>
        </p:nvSpPr>
        <p:spPr>
          <a:xfrm>
            <a:off x="635001" y="640823"/>
            <a:ext cx="3103194" cy="5583148"/>
          </a:xfrm>
        </p:spPr>
        <p:txBody>
          <a:bodyPr anchor="ctr">
            <a:normAutofit/>
          </a:bodyPr>
          <a:lstStyle/>
          <a:p>
            <a:r>
              <a:rPr lang="en-US">
                <a:solidFill>
                  <a:schemeClr val="bg1"/>
                </a:solidFill>
              </a:rPr>
              <a:t>Voice and Choice</a:t>
            </a:r>
          </a:p>
        </p:txBody>
      </p:sp>
      <p:graphicFrame>
        <p:nvGraphicFramePr>
          <p:cNvPr id="5" name="Content Placeholder">
            <a:extLst>
              <a:ext uri="{FF2B5EF4-FFF2-40B4-BE49-F238E27FC236}">
                <a16:creationId xmlns:a16="http://schemas.microsoft.com/office/drawing/2014/main" id="{E1901659-54FC-8AD5-9F15-D43F5DF7648C}"/>
              </a:ext>
            </a:extLst>
          </p:cNvPr>
          <p:cNvGraphicFramePr>
            <a:graphicFrameLocks noGrp="1"/>
          </p:cNvGraphicFramePr>
          <p:nvPr>
            <p:ph idx="1"/>
            <p:extLst>
              <p:ext uri="{D42A27DB-BD31-4B8C-83A1-F6EECF244321}">
                <p14:modId xmlns:p14="http://schemas.microsoft.com/office/powerpoint/2010/main" val="222441569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4487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47B6BBF-09F2-4A29-AE4E-3771E2924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9174B9-357E-A074-6600-A78BD71F673B}"/>
              </a:ext>
            </a:extLst>
          </p:cNvPr>
          <p:cNvSpPr>
            <a:spLocks noGrp="1"/>
          </p:cNvSpPr>
          <p:nvPr>
            <p:ph type="title"/>
          </p:nvPr>
        </p:nvSpPr>
        <p:spPr>
          <a:xfrm>
            <a:off x="635000" y="634029"/>
            <a:ext cx="10921640" cy="1314698"/>
          </a:xfrm>
        </p:spPr>
        <p:txBody>
          <a:bodyPr anchor="ctr">
            <a:normAutofit/>
          </a:bodyPr>
          <a:lstStyle/>
          <a:p>
            <a:pPr algn="ctr"/>
            <a:r>
              <a:rPr lang="en-US" sz="7200"/>
              <a:t>Authenticity</a:t>
            </a:r>
          </a:p>
        </p:txBody>
      </p:sp>
      <p:sp>
        <p:nvSpPr>
          <p:cNvPr id="11"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48305" y="2241737"/>
            <a:ext cx="10900219" cy="18288"/>
          </a:xfrm>
          <a:custGeom>
            <a:avLst/>
            <a:gdLst>
              <a:gd name="connsiteX0" fmla="*/ 0 w 10900219"/>
              <a:gd name="connsiteY0" fmla="*/ 0 h 18288"/>
              <a:gd name="connsiteX1" fmla="*/ 463259 w 10900219"/>
              <a:gd name="connsiteY1" fmla="*/ 0 h 18288"/>
              <a:gd name="connsiteX2" fmla="*/ 1144523 w 10900219"/>
              <a:gd name="connsiteY2" fmla="*/ 0 h 18288"/>
              <a:gd name="connsiteX3" fmla="*/ 1934789 w 10900219"/>
              <a:gd name="connsiteY3" fmla="*/ 0 h 18288"/>
              <a:gd name="connsiteX4" fmla="*/ 2289046 w 10900219"/>
              <a:gd name="connsiteY4" fmla="*/ 0 h 18288"/>
              <a:gd name="connsiteX5" fmla="*/ 2643303 w 10900219"/>
              <a:gd name="connsiteY5" fmla="*/ 0 h 18288"/>
              <a:gd name="connsiteX6" fmla="*/ 3542571 w 10900219"/>
              <a:gd name="connsiteY6" fmla="*/ 0 h 18288"/>
              <a:gd name="connsiteX7" fmla="*/ 4223835 w 10900219"/>
              <a:gd name="connsiteY7" fmla="*/ 0 h 18288"/>
              <a:gd name="connsiteX8" fmla="*/ 4578092 w 10900219"/>
              <a:gd name="connsiteY8" fmla="*/ 0 h 18288"/>
              <a:gd name="connsiteX9" fmla="*/ 5259356 w 10900219"/>
              <a:gd name="connsiteY9" fmla="*/ 0 h 18288"/>
              <a:gd name="connsiteX10" fmla="*/ 6158624 w 10900219"/>
              <a:gd name="connsiteY10" fmla="*/ 0 h 18288"/>
              <a:gd name="connsiteX11" fmla="*/ 6730885 w 10900219"/>
              <a:gd name="connsiteY11" fmla="*/ 0 h 18288"/>
              <a:gd name="connsiteX12" fmla="*/ 7303147 w 10900219"/>
              <a:gd name="connsiteY12" fmla="*/ 0 h 18288"/>
              <a:gd name="connsiteX13" fmla="*/ 7984410 w 10900219"/>
              <a:gd name="connsiteY13" fmla="*/ 0 h 18288"/>
              <a:gd name="connsiteX14" fmla="*/ 8774676 w 10900219"/>
              <a:gd name="connsiteY14" fmla="*/ 0 h 18288"/>
              <a:gd name="connsiteX15" fmla="*/ 9564942 w 10900219"/>
              <a:gd name="connsiteY15" fmla="*/ 0 h 18288"/>
              <a:gd name="connsiteX16" fmla="*/ 10900219 w 10900219"/>
              <a:gd name="connsiteY16" fmla="*/ 0 h 18288"/>
              <a:gd name="connsiteX17" fmla="*/ 10900219 w 10900219"/>
              <a:gd name="connsiteY17" fmla="*/ 18288 h 18288"/>
              <a:gd name="connsiteX18" fmla="*/ 10436960 w 10900219"/>
              <a:gd name="connsiteY18" fmla="*/ 18288 h 18288"/>
              <a:gd name="connsiteX19" fmla="*/ 9537692 w 10900219"/>
              <a:gd name="connsiteY19" fmla="*/ 18288 h 18288"/>
              <a:gd name="connsiteX20" fmla="*/ 8856428 w 10900219"/>
              <a:gd name="connsiteY20" fmla="*/ 18288 h 18288"/>
              <a:gd name="connsiteX21" fmla="*/ 8502171 w 10900219"/>
              <a:gd name="connsiteY21" fmla="*/ 18288 h 18288"/>
              <a:gd name="connsiteX22" fmla="*/ 7820907 w 10900219"/>
              <a:gd name="connsiteY22" fmla="*/ 18288 h 18288"/>
              <a:gd name="connsiteX23" fmla="*/ 7248646 w 10900219"/>
              <a:gd name="connsiteY23" fmla="*/ 18288 h 18288"/>
              <a:gd name="connsiteX24" fmla="*/ 6676384 w 10900219"/>
              <a:gd name="connsiteY24" fmla="*/ 18288 h 18288"/>
              <a:gd name="connsiteX25" fmla="*/ 6104123 w 10900219"/>
              <a:gd name="connsiteY25" fmla="*/ 18288 h 18288"/>
              <a:gd name="connsiteX26" fmla="*/ 5531861 w 10900219"/>
              <a:gd name="connsiteY26" fmla="*/ 18288 h 18288"/>
              <a:gd name="connsiteX27" fmla="*/ 4741595 w 10900219"/>
              <a:gd name="connsiteY27" fmla="*/ 18288 h 18288"/>
              <a:gd name="connsiteX28" fmla="*/ 4060332 w 10900219"/>
              <a:gd name="connsiteY28" fmla="*/ 18288 h 18288"/>
              <a:gd name="connsiteX29" fmla="*/ 3706074 w 10900219"/>
              <a:gd name="connsiteY29" fmla="*/ 18288 h 18288"/>
              <a:gd name="connsiteX30" fmla="*/ 3133813 w 10900219"/>
              <a:gd name="connsiteY30" fmla="*/ 18288 h 18288"/>
              <a:gd name="connsiteX31" fmla="*/ 2343547 w 10900219"/>
              <a:gd name="connsiteY31" fmla="*/ 18288 h 18288"/>
              <a:gd name="connsiteX32" fmla="*/ 1880288 w 10900219"/>
              <a:gd name="connsiteY32" fmla="*/ 18288 h 18288"/>
              <a:gd name="connsiteX33" fmla="*/ 981020 w 10900219"/>
              <a:gd name="connsiteY33" fmla="*/ 18288 h 18288"/>
              <a:gd name="connsiteX34" fmla="*/ 0 w 10900219"/>
              <a:gd name="connsiteY34" fmla="*/ 18288 h 18288"/>
              <a:gd name="connsiteX35" fmla="*/ 0 w 10900219"/>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900219" h="18288" fill="none" extrusionOk="0">
                <a:moveTo>
                  <a:pt x="0" y="0"/>
                </a:moveTo>
                <a:cubicBezTo>
                  <a:pt x="118469" y="-6619"/>
                  <a:pt x="329397" y="-5525"/>
                  <a:pt x="463259" y="0"/>
                </a:cubicBezTo>
                <a:cubicBezTo>
                  <a:pt x="597121" y="5525"/>
                  <a:pt x="866598" y="4881"/>
                  <a:pt x="1144523" y="0"/>
                </a:cubicBezTo>
                <a:cubicBezTo>
                  <a:pt x="1422448" y="-4881"/>
                  <a:pt x="1761178" y="17159"/>
                  <a:pt x="1934789" y="0"/>
                </a:cubicBezTo>
                <a:cubicBezTo>
                  <a:pt x="2108400" y="-17159"/>
                  <a:pt x="2119134" y="-4032"/>
                  <a:pt x="2289046" y="0"/>
                </a:cubicBezTo>
                <a:cubicBezTo>
                  <a:pt x="2458958" y="4032"/>
                  <a:pt x="2472610" y="15385"/>
                  <a:pt x="2643303" y="0"/>
                </a:cubicBezTo>
                <a:cubicBezTo>
                  <a:pt x="2813996" y="-15385"/>
                  <a:pt x="3334189" y="-21234"/>
                  <a:pt x="3542571" y="0"/>
                </a:cubicBezTo>
                <a:cubicBezTo>
                  <a:pt x="3750953" y="21234"/>
                  <a:pt x="3991639" y="13212"/>
                  <a:pt x="4223835" y="0"/>
                </a:cubicBezTo>
                <a:cubicBezTo>
                  <a:pt x="4456031" y="-13212"/>
                  <a:pt x="4466914" y="13318"/>
                  <a:pt x="4578092" y="0"/>
                </a:cubicBezTo>
                <a:cubicBezTo>
                  <a:pt x="4689270" y="-13318"/>
                  <a:pt x="5120635" y="31363"/>
                  <a:pt x="5259356" y="0"/>
                </a:cubicBezTo>
                <a:cubicBezTo>
                  <a:pt x="5398077" y="-31363"/>
                  <a:pt x="5954119" y="-7091"/>
                  <a:pt x="6158624" y="0"/>
                </a:cubicBezTo>
                <a:cubicBezTo>
                  <a:pt x="6363129" y="7091"/>
                  <a:pt x="6535071" y="-8480"/>
                  <a:pt x="6730885" y="0"/>
                </a:cubicBezTo>
                <a:cubicBezTo>
                  <a:pt x="6926699" y="8480"/>
                  <a:pt x="7091018" y="19194"/>
                  <a:pt x="7303147" y="0"/>
                </a:cubicBezTo>
                <a:cubicBezTo>
                  <a:pt x="7515276" y="-19194"/>
                  <a:pt x="7840361" y="30755"/>
                  <a:pt x="7984410" y="0"/>
                </a:cubicBezTo>
                <a:cubicBezTo>
                  <a:pt x="8128459" y="-30755"/>
                  <a:pt x="8498590" y="39460"/>
                  <a:pt x="8774676" y="0"/>
                </a:cubicBezTo>
                <a:cubicBezTo>
                  <a:pt x="9050762" y="-39460"/>
                  <a:pt x="9204381" y="36508"/>
                  <a:pt x="9564942" y="0"/>
                </a:cubicBezTo>
                <a:cubicBezTo>
                  <a:pt x="9925503" y="-36508"/>
                  <a:pt x="10235542" y="59225"/>
                  <a:pt x="10900219" y="0"/>
                </a:cubicBezTo>
                <a:cubicBezTo>
                  <a:pt x="10900865" y="4451"/>
                  <a:pt x="10900709" y="9226"/>
                  <a:pt x="10900219" y="18288"/>
                </a:cubicBezTo>
                <a:cubicBezTo>
                  <a:pt x="10675942" y="21751"/>
                  <a:pt x="10609372" y="26977"/>
                  <a:pt x="10436960" y="18288"/>
                </a:cubicBezTo>
                <a:cubicBezTo>
                  <a:pt x="10264548" y="9599"/>
                  <a:pt x="9961150" y="-11074"/>
                  <a:pt x="9537692" y="18288"/>
                </a:cubicBezTo>
                <a:cubicBezTo>
                  <a:pt x="9114234" y="47650"/>
                  <a:pt x="9087386" y="35169"/>
                  <a:pt x="8856428" y="18288"/>
                </a:cubicBezTo>
                <a:cubicBezTo>
                  <a:pt x="8625470" y="1407"/>
                  <a:pt x="8634361" y="13786"/>
                  <a:pt x="8502171" y="18288"/>
                </a:cubicBezTo>
                <a:cubicBezTo>
                  <a:pt x="8369981" y="22790"/>
                  <a:pt x="8132296" y="22561"/>
                  <a:pt x="7820907" y="18288"/>
                </a:cubicBezTo>
                <a:cubicBezTo>
                  <a:pt x="7509518" y="14015"/>
                  <a:pt x="7432447" y="29431"/>
                  <a:pt x="7248646" y="18288"/>
                </a:cubicBezTo>
                <a:cubicBezTo>
                  <a:pt x="7064845" y="7145"/>
                  <a:pt x="6954380" y="2746"/>
                  <a:pt x="6676384" y="18288"/>
                </a:cubicBezTo>
                <a:cubicBezTo>
                  <a:pt x="6398388" y="33830"/>
                  <a:pt x="6292480" y="-4579"/>
                  <a:pt x="6104123" y="18288"/>
                </a:cubicBezTo>
                <a:cubicBezTo>
                  <a:pt x="5915766" y="41155"/>
                  <a:pt x="5703359" y="-8437"/>
                  <a:pt x="5531861" y="18288"/>
                </a:cubicBezTo>
                <a:cubicBezTo>
                  <a:pt x="5360363" y="45013"/>
                  <a:pt x="5056784" y="-12121"/>
                  <a:pt x="4741595" y="18288"/>
                </a:cubicBezTo>
                <a:cubicBezTo>
                  <a:pt x="4426406" y="48697"/>
                  <a:pt x="4364529" y="-10910"/>
                  <a:pt x="4060332" y="18288"/>
                </a:cubicBezTo>
                <a:cubicBezTo>
                  <a:pt x="3756135" y="47486"/>
                  <a:pt x="3816049" y="13364"/>
                  <a:pt x="3706074" y="18288"/>
                </a:cubicBezTo>
                <a:cubicBezTo>
                  <a:pt x="3596099" y="23212"/>
                  <a:pt x="3382238" y="37686"/>
                  <a:pt x="3133813" y="18288"/>
                </a:cubicBezTo>
                <a:cubicBezTo>
                  <a:pt x="2885388" y="-1110"/>
                  <a:pt x="2523125" y="15465"/>
                  <a:pt x="2343547" y="18288"/>
                </a:cubicBezTo>
                <a:cubicBezTo>
                  <a:pt x="2163969" y="21111"/>
                  <a:pt x="1985160" y="33196"/>
                  <a:pt x="1880288" y="18288"/>
                </a:cubicBezTo>
                <a:cubicBezTo>
                  <a:pt x="1775416" y="3380"/>
                  <a:pt x="1261751" y="-9914"/>
                  <a:pt x="981020" y="18288"/>
                </a:cubicBezTo>
                <a:cubicBezTo>
                  <a:pt x="700289" y="46490"/>
                  <a:pt x="314212" y="-15659"/>
                  <a:pt x="0" y="18288"/>
                </a:cubicBezTo>
                <a:cubicBezTo>
                  <a:pt x="-213" y="9468"/>
                  <a:pt x="187" y="4459"/>
                  <a:pt x="0" y="0"/>
                </a:cubicBezTo>
                <a:close/>
              </a:path>
              <a:path w="10900219" h="18288" stroke="0" extrusionOk="0">
                <a:moveTo>
                  <a:pt x="0" y="0"/>
                </a:moveTo>
                <a:cubicBezTo>
                  <a:pt x="269624" y="3698"/>
                  <a:pt x="383061" y="-5818"/>
                  <a:pt x="572261" y="0"/>
                </a:cubicBezTo>
                <a:cubicBezTo>
                  <a:pt x="761461" y="5818"/>
                  <a:pt x="826360" y="-1890"/>
                  <a:pt x="926519" y="0"/>
                </a:cubicBezTo>
                <a:cubicBezTo>
                  <a:pt x="1026678" y="1890"/>
                  <a:pt x="1621671" y="-1096"/>
                  <a:pt x="1825787" y="0"/>
                </a:cubicBezTo>
                <a:cubicBezTo>
                  <a:pt x="2029903" y="1096"/>
                  <a:pt x="2212612" y="17145"/>
                  <a:pt x="2398048" y="0"/>
                </a:cubicBezTo>
                <a:cubicBezTo>
                  <a:pt x="2583484" y="-17145"/>
                  <a:pt x="2739759" y="-14168"/>
                  <a:pt x="2970310" y="0"/>
                </a:cubicBezTo>
                <a:cubicBezTo>
                  <a:pt x="3200861" y="14168"/>
                  <a:pt x="3502691" y="33180"/>
                  <a:pt x="3869578" y="0"/>
                </a:cubicBezTo>
                <a:cubicBezTo>
                  <a:pt x="4236465" y="-33180"/>
                  <a:pt x="4122134" y="-10470"/>
                  <a:pt x="4332837" y="0"/>
                </a:cubicBezTo>
                <a:cubicBezTo>
                  <a:pt x="4543540" y="10470"/>
                  <a:pt x="4834652" y="3572"/>
                  <a:pt x="5232105" y="0"/>
                </a:cubicBezTo>
                <a:cubicBezTo>
                  <a:pt x="5629558" y="-3572"/>
                  <a:pt x="5773178" y="-6604"/>
                  <a:pt x="6131373" y="0"/>
                </a:cubicBezTo>
                <a:cubicBezTo>
                  <a:pt x="6489568" y="6604"/>
                  <a:pt x="6621532" y="18870"/>
                  <a:pt x="6812637" y="0"/>
                </a:cubicBezTo>
                <a:cubicBezTo>
                  <a:pt x="7003742" y="-18870"/>
                  <a:pt x="7311146" y="18959"/>
                  <a:pt x="7711905" y="0"/>
                </a:cubicBezTo>
                <a:cubicBezTo>
                  <a:pt x="8112664" y="-18959"/>
                  <a:pt x="8080793" y="-24744"/>
                  <a:pt x="8284166" y="0"/>
                </a:cubicBezTo>
                <a:cubicBezTo>
                  <a:pt x="8487539" y="24744"/>
                  <a:pt x="8615041" y="-1627"/>
                  <a:pt x="8856428" y="0"/>
                </a:cubicBezTo>
                <a:cubicBezTo>
                  <a:pt x="9097815" y="1627"/>
                  <a:pt x="9475052" y="26322"/>
                  <a:pt x="9646694" y="0"/>
                </a:cubicBezTo>
                <a:cubicBezTo>
                  <a:pt x="9818336" y="-26322"/>
                  <a:pt x="9938906" y="-121"/>
                  <a:pt x="10218955" y="0"/>
                </a:cubicBezTo>
                <a:cubicBezTo>
                  <a:pt x="10499004" y="121"/>
                  <a:pt x="10697467" y="15326"/>
                  <a:pt x="10900219" y="0"/>
                </a:cubicBezTo>
                <a:cubicBezTo>
                  <a:pt x="10899812" y="8690"/>
                  <a:pt x="10900065" y="14141"/>
                  <a:pt x="10900219" y="18288"/>
                </a:cubicBezTo>
                <a:cubicBezTo>
                  <a:pt x="10543007" y="31201"/>
                  <a:pt x="10472057" y="15684"/>
                  <a:pt x="10109953" y="18288"/>
                </a:cubicBezTo>
                <a:cubicBezTo>
                  <a:pt x="9747849" y="20892"/>
                  <a:pt x="9872856" y="33007"/>
                  <a:pt x="9755696" y="18288"/>
                </a:cubicBezTo>
                <a:cubicBezTo>
                  <a:pt x="9638536" y="3569"/>
                  <a:pt x="9442681" y="6596"/>
                  <a:pt x="9292437" y="18288"/>
                </a:cubicBezTo>
                <a:cubicBezTo>
                  <a:pt x="9142193" y="29980"/>
                  <a:pt x="8817861" y="-11343"/>
                  <a:pt x="8393169" y="18288"/>
                </a:cubicBezTo>
                <a:cubicBezTo>
                  <a:pt x="7968477" y="47919"/>
                  <a:pt x="7919655" y="23228"/>
                  <a:pt x="7711905" y="18288"/>
                </a:cubicBezTo>
                <a:cubicBezTo>
                  <a:pt x="7504155" y="13348"/>
                  <a:pt x="7365667" y="6452"/>
                  <a:pt x="7248646" y="18288"/>
                </a:cubicBezTo>
                <a:cubicBezTo>
                  <a:pt x="7131625" y="30124"/>
                  <a:pt x="6776155" y="2871"/>
                  <a:pt x="6567382" y="18288"/>
                </a:cubicBezTo>
                <a:cubicBezTo>
                  <a:pt x="6358609" y="33705"/>
                  <a:pt x="6372933" y="1091"/>
                  <a:pt x="6213125" y="18288"/>
                </a:cubicBezTo>
                <a:cubicBezTo>
                  <a:pt x="6053317" y="35485"/>
                  <a:pt x="5980913" y="1290"/>
                  <a:pt x="5858868" y="18288"/>
                </a:cubicBezTo>
                <a:cubicBezTo>
                  <a:pt x="5736823" y="35286"/>
                  <a:pt x="5481395" y="5492"/>
                  <a:pt x="5177604" y="18288"/>
                </a:cubicBezTo>
                <a:cubicBezTo>
                  <a:pt x="4873813" y="31084"/>
                  <a:pt x="4854222" y="37160"/>
                  <a:pt x="4714345" y="18288"/>
                </a:cubicBezTo>
                <a:cubicBezTo>
                  <a:pt x="4574468" y="-584"/>
                  <a:pt x="4298550" y="22981"/>
                  <a:pt x="3924079" y="18288"/>
                </a:cubicBezTo>
                <a:cubicBezTo>
                  <a:pt x="3549608" y="13595"/>
                  <a:pt x="3645461" y="-921"/>
                  <a:pt x="3460820" y="18288"/>
                </a:cubicBezTo>
                <a:cubicBezTo>
                  <a:pt x="3276179" y="37497"/>
                  <a:pt x="3004470" y="-15027"/>
                  <a:pt x="2670554" y="18288"/>
                </a:cubicBezTo>
                <a:cubicBezTo>
                  <a:pt x="2336638" y="51603"/>
                  <a:pt x="2425773" y="17517"/>
                  <a:pt x="2316297" y="18288"/>
                </a:cubicBezTo>
                <a:cubicBezTo>
                  <a:pt x="2206821" y="19059"/>
                  <a:pt x="1757890" y="42158"/>
                  <a:pt x="1526031" y="18288"/>
                </a:cubicBezTo>
                <a:cubicBezTo>
                  <a:pt x="1294172" y="-5582"/>
                  <a:pt x="1213137" y="12281"/>
                  <a:pt x="1062771" y="18288"/>
                </a:cubicBezTo>
                <a:cubicBezTo>
                  <a:pt x="912405" y="24295"/>
                  <a:pt x="829444" y="7304"/>
                  <a:pt x="708514" y="18288"/>
                </a:cubicBezTo>
                <a:cubicBezTo>
                  <a:pt x="587584" y="29272"/>
                  <a:pt x="227877" y="37311"/>
                  <a:pt x="0" y="18288"/>
                </a:cubicBezTo>
                <a:cubicBezTo>
                  <a:pt x="-53" y="11301"/>
                  <a:pt x="-649" y="7756"/>
                  <a:pt x="0" y="0"/>
                </a:cubicBezTo>
                <a:close/>
              </a:path>
            </a:pathLst>
          </a:custGeom>
          <a:solidFill>
            <a:srgbClr val="95A3C5"/>
          </a:solidFill>
          <a:ln w="34925">
            <a:solidFill>
              <a:srgbClr val="95A3C5"/>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BE6C33A-CF6B-EF21-ED2D-600212B6E743}"/>
              </a:ext>
            </a:extLst>
          </p:cNvPr>
          <p:cNvGraphicFramePr>
            <a:graphicFrameLocks noGrp="1"/>
          </p:cNvGraphicFramePr>
          <p:nvPr>
            <p:ph idx="1"/>
            <p:extLst>
              <p:ext uri="{D42A27DB-BD31-4B8C-83A1-F6EECF244321}">
                <p14:modId xmlns:p14="http://schemas.microsoft.com/office/powerpoint/2010/main" val="1814630195"/>
              </p:ext>
            </p:extLst>
          </p:nvPr>
        </p:nvGraphicFramePr>
        <p:xfrm>
          <a:off x="632647" y="2805098"/>
          <a:ext cx="10915869" cy="3478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7194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5EE7DF-3D9D-A34B-B420-021CAEA9DEF6}"/>
              </a:ext>
            </a:extLst>
          </p:cNvPr>
          <p:cNvSpPr>
            <a:spLocks noGrp="1"/>
          </p:cNvSpPr>
          <p:nvPr>
            <p:ph type="title"/>
          </p:nvPr>
        </p:nvSpPr>
        <p:spPr>
          <a:xfrm>
            <a:off x="640080" y="-103256"/>
            <a:ext cx="4368602" cy="1956841"/>
          </a:xfrm>
        </p:spPr>
        <p:txBody>
          <a:bodyPr anchor="b">
            <a:normAutofit/>
          </a:bodyPr>
          <a:lstStyle/>
          <a:p>
            <a:r>
              <a:rPr lang="en-US" sz="6600"/>
              <a:t>Sustained Inquiry</a:t>
            </a:r>
          </a:p>
        </p:txBody>
      </p:sp>
      <p:sp>
        <p:nvSpPr>
          <p:cNvPr id="11"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093" y="2563839"/>
            <a:ext cx="3931920" cy="27432"/>
          </a:xfrm>
          <a:custGeom>
            <a:avLst/>
            <a:gdLst>
              <a:gd name="connsiteX0" fmla="*/ 0 w 3931920"/>
              <a:gd name="connsiteY0" fmla="*/ 0 h 27432"/>
              <a:gd name="connsiteX1" fmla="*/ 733958 w 3931920"/>
              <a:gd name="connsiteY1" fmla="*/ 0 h 27432"/>
              <a:gd name="connsiteX2" fmla="*/ 1428598 w 3931920"/>
              <a:gd name="connsiteY2" fmla="*/ 0 h 27432"/>
              <a:gd name="connsiteX3" fmla="*/ 2123237 w 3931920"/>
              <a:gd name="connsiteY3" fmla="*/ 0 h 27432"/>
              <a:gd name="connsiteX4" fmla="*/ 2660599 w 3931920"/>
              <a:gd name="connsiteY4" fmla="*/ 0 h 27432"/>
              <a:gd name="connsiteX5" fmla="*/ 3237281 w 3931920"/>
              <a:gd name="connsiteY5" fmla="*/ 0 h 27432"/>
              <a:gd name="connsiteX6" fmla="*/ 3931920 w 3931920"/>
              <a:gd name="connsiteY6" fmla="*/ 0 h 27432"/>
              <a:gd name="connsiteX7" fmla="*/ 3931920 w 3931920"/>
              <a:gd name="connsiteY7" fmla="*/ 27432 h 27432"/>
              <a:gd name="connsiteX8" fmla="*/ 3276600 w 3931920"/>
              <a:gd name="connsiteY8" fmla="*/ 27432 h 27432"/>
              <a:gd name="connsiteX9" fmla="*/ 2739238 w 3931920"/>
              <a:gd name="connsiteY9" fmla="*/ 27432 h 27432"/>
              <a:gd name="connsiteX10" fmla="*/ 2201875 w 3931920"/>
              <a:gd name="connsiteY10" fmla="*/ 27432 h 27432"/>
              <a:gd name="connsiteX11" fmla="*/ 1507236 w 3931920"/>
              <a:gd name="connsiteY11" fmla="*/ 27432 h 27432"/>
              <a:gd name="connsiteX12" fmla="*/ 930554 w 3931920"/>
              <a:gd name="connsiteY12" fmla="*/ 27432 h 27432"/>
              <a:gd name="connsiteX13" fmla="*/ 0 w 3931920"/>
              <a:gd name="connsiteY13" fmla="*/ 27432 h 27432"/>
              <a:gd name="connsiteX14" fmla="*/ 0 w 3931920"/>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1920" h="27432" fill="none" extrusionOk="0">
                <a:moveTo>
                  <a:pt x="0" y="0"/>
                </a:moveTo>
                <a:cubicBezTo>
                  <a:pt x="245351" y="16874"/>
                  <a:pt x="509174" y="13736"/>
                  <a:pt x="733958" y="0"/>
                </a:cubicBezTo>
                <a:cubicBezTo>
                  <a:pt x="958742" y="-13736"/>
                  <a:pt x="1245406" y="-17215"/>
                  <a:pt x="1428598" y="0"/>
                </a:cubicBezTo>
                <a:cubicBezTo>
                  <a:pt x="1611790" y="17215"/>
                  <a:pt x="1930525" y="20562"/>
                  <a:pt x="2123237" y="0"/>
                </a:cubicBezTo>
                <a:cubicBezTo>
                  <a:pt x="2315949" y="-20562"/>
                  <a:pt x="2485508" y="11332"/>
                  <a:pt x="2660599" y="0"/>
                </a:cubicBezTo>
                <a:cubicBezTo>
                  <a:pt x="2835690" y="-11332"/>
                  <a:pt x="3075198" y="-14809"/>
                  <a:pt x="3237281" y="0"/>
                </a:cubicBezTo>
                <a:cubicBezTo>
                  <a:pt x="3399364" y="14809"/>
                  <a:pt x="3745084" y="-4992"/>
                  <a:pt x="3931920" y="0"/>
                </a:cubicBezTo>
                <a:cubicBezTo>
                  <a:pt x="3930963" y="8431"/>
                  <a:pt x="3931571" y="14612"/>
                  <a:pt x="3931920" y="27432"/>
                </a:cubicBezTo>
                <a:cubicBezTo>
                  <a:pt x="3765435" y="40792"/>
                  <a:pt x="3452398" y="38703"/>
                  <a:pt x="3276600" y="27432"/>
                </a:cubicBezTo>
                <a:cubicBezTo>
                  <a:pt x="3100802" y="16161"/>
                  <a:pt x="2914889" y="26998"/>
                  <a:pt x="2739238" y="27432"/>
                </a:cubicBezTo>
                <a:cubicBezTo>
                  <a:pt x="2563587" y="27866"/>
                  <a:pt x="2395484" y="39154"/>
                  <a:pt x="2201875" y="27432"/>
                </a:cubicBezTo>
                <a:cubicBezTo>
                  <a:pt x="2008266" y="15710"/>
                  <a:pt x="1781367" y="4899"/>
                  <a:pt x="1507236" y="27432"/>
                </a:cubicBezTo>
                <a:cubicBezTo>
                  <a:pt x="1233105" y="49965"/>
                  <a:pt x="1075495" y="47542"/>
                  <a:pt x="930554" y="27432"/>
                </a:cubicBezTo>
                <a:cubicBezTo>
                  <a:pt x="785613" y="7322"/>
                  <a:pt x="268930" y="30433"/>
                  <a:pt x="0" y="27432"/>
                </a:cubicBezTo>
                <a:cubicBezTo>
                  <a:pt x="226" y="18208"/>
                  <a:pt x="-648" y="12891"/>
                  <a:pt x="0" y="0"/>
                </a:cubicBezTo>
                <a:close/>
              </a:path>
              <a:path w="3931920" h="27432" stroke="0" extrusionOk="0">
                <a:moveTo>
                  <a:pt x="0" y="0"/>
                </a:moveTo>
                <a:cubicBezTo>
                  <a:pt x="278269" y="4786"/>
                  <a:pt x="349028" y="-10422"/>
                  <a:pt x="616001" y="0"/>
                </a:cubicBezTo>
                <a:cubicBezTo>
                  <a:pt x="882974" y="10422"/>
                  <a:pt x="931617" y="-15515"/>
                  <a:pt x="1153363" y="0"/>
                </a:cubicBezTo>
                <a:cubicBezTo>
                  <a:pt x="1375109" y="15515"/>
                  <a:pt x="1704089" y="-3631"/>
                  <a:pt x="1887322" y="0"/>
                </a:cubicBezTo>
                <a:cubicBezTo>
                  <a:pt x="2070555" y="3631"/>
                  <a:pt x="2344155" y="2213"/>
                  <a:pt x="2503322" y="0"/>
                </a:cubicBezTo>
                <a:cubicBezTo>
                  <a:pt x="2662489" y="-2213"/>
                  <a:pt x="2976859" y="26691"/>
                  <a:pt x="3119323" y="0"/>
                </a:cubicBezTo>
                <a:cubicBezTo>
                  <a:pt x="3261787" y="-26691"/>
                  <a:pt x="3588171" y="-28651"/>
                  <a:pt x="3931920" y="0"/>
                </a:cubicBezTo>
                <a:cubicBezTo>
                  <a:pt x="3930565" y="9524"/>
                  <a:pt x="3930718" y="13975"/>
                  <a:pt x="3931920" y="27432"/>
                </a:cubicBezTo>
                <a:cubicBezTo>
                  <a:pt x="3664329" y="4021"/>
                  <a:pt x="3437686" y="14511"/>
                  <a:pt x="3276600" y="27432"/>
                </a:cubicBezTo>
                <a:cubicBezTo>
                  <a:pt x="3115514" y="40353"/>
                  <a:pt x="2913592" y="48967"/>
                  <a:pt x="2739238" y="27432"/>
                </a:cubicBezTo>
                <a:cubicBezTo>
                  <a:pt x="2564884" y="5897"/>
                  <a:pt x="2294049" y="39820"/>
                  <a:pt x="2083918" y="27432"/>
                </a:cubicBezTo>
                <a:cubicBezTo>
                  <a:pt x="1873787" y="15044"/>
                  <a:pt x="1718903" y="21388"/>
                  <a:pt x="1428598" y="27432"/>
                </a:cubicBezTo>
                <a:cubicBezTo>
                  <a:pt x="1138293" y="33476"/>
                  <a:pt x="952209" y="50441"/>
                  <a:pt x="812597" y="27432"/>
                </a:cubicBezTo>
                <a:cubicBezTo>
                  <a:pt x="672985" y="4423"/>
                  <a:pt x="305800" y="28240"/>
                  <a:pt x="0" y="27432"/>
                </a:cubicBezTo>
                <a:cubicBezTo>
                  <a:pt x="-800" y="16780"/>
                  <a:pt x="-583" y="12910"/>
                  <a:pt x="0" y="0"/>
                </a:cubicBezTo>
                <a:close/>
              </a:path>
            </a:pathLst>
          </a:custGeom>
          <a:solidFill>
            <a:srgbClr val="95A3C5"/>
          </a:solidFill>
          <a:ln w="38100" cap="rnd">
            <a:solidFill>
              <a:srgbClr val="95A3C5"/>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390CF0C-CBD6-8AAF-5C26-55EBEFD0FB62}"/>
              </a:ext>
            </a:extLst>
          </p:cNvPr>
          <p:cNvSpPr>
            <a:spLocks noGrp="1"/>
          </p:cNvSpPr>
          <p:nvPr>
            <p:ph idx="1"/>
          </p:nvPr>
        </p:nvSpPr>
        <p:spPr>
          <a:xfrm>
            <a:off x="624205" y="2698274"/>
            <a:ext cx="4505527" cy="3796918"/>
          </a:xfrm>
        </p:spPr>
        <p:txBody>
          <a:bodyPr vert="horz" lIns="91440" tIns="45720" rIns="91440" bIns="45720" rtlCol="0" anchor="t">
            <a:normAutofit/>
          </a:bodyPr>
          <a:lstStyle/>
          <a:p>
            <a:pPr>
              <a:lnSpc>
                <a:spcPct val="100000"/>
              </a:lnSpc>
            </a:pPr>
            <a:r>
              <a:rPr lang="en-US" b="1" dirty="0"/>
              <a:t>The market plan (meat of the project) will require sustained inquiry as the students move through the 7-10 steps involved in creating a business plan. </a:t>
            </a:r>
            <a:endParaRPr lang="en-US" b="1"/>
          </a:p>
          <a:p>
            <a:pPr>
              <a:lnSpc>
                <a:spcPct val="100000"/>
              </a:lnSpc>
            </a:pPr>
            <a:r>
              <a:rPr lang="en-US" b="1" dirty="0"/>
              <a:t>Example- Strength Assessment, Ideation, Market Research, Market Share, Site, Production Plan, Marketing plan, etc... </a:t>
            </a:r>
            <a:endParaRPr lang="en-US" b="1"/>
          </a:p>
        </p:txBody>
      </p:sp>
      <p:pic>
        <p:nvPicPr>
          <p:cNvPr id="5" name="Picture 4" descr="Cubes connected with a red line">
            <a:extLst>
              <a:ext uri="{FF2B5EF4-FFF2-40B4-BE49-F238E27FC236}">
                <a16:creationId xmlns:a16="http://schemas.microsoft.com/office/drawing/2014/main" id="{D967BB1F-2BA1-73F2-8084-DFFEDDEEFC5F}"/>
              </a:ext>
            </a:extLst>
          </p:cNvPr>
          <p:cNvPicPr>
            <a:picLocks noChangeAspect="1"/>
          </p:cNvPicPr>
          <p:nvPr/>
        </p:nvPicPr>
        <p:blipFill rotWithShape="1">
          <a:blip r:embed="rId2"/>
          <a:srcRect l="16820" r="6037" b="-6"/>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31431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B6B507-4D98-FB3F-F97F-886CDCFB6A97}"/>
              </a:ext>
            </a:extLst>
          </p:cNvPr>
          <p:cNvSpPr>
            <a:spLocks noGrp="1"/>
          </p:cNvSpPr>
          <p:nvPr>
            <p:ph type="title"/>
          </p:nvPr>
        </p:nvSpPr>
        <p:spPr>
          <a:xfrm>
            <a:off x="630936" y="640080"/>
            <a:ext cx="4818888" cy="1481328"/>
          </a:xfrm>
        </p:spPr>
        <p:txBody>
          <a:bodyPr anchor="b">
            <a:normAutofit/>
          </a:bodyPr>
          <a:lstStyle/>
          <a:p>
            <a:r>
              <a:rPr lang="en-US" sz="5600"/>
              <a:t>Critique and Revision</a:t>
            </a:r>
          </a:p>
        </p:txBody>
      </p:sp>
      <p:sp>
        <p:nvSpPr>
          <p:cNvPr id="1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95A3C5"/>
          </a:solidFill>
          <a:ln w="38100" cap="rnd">
            <a:solidFill>
              <a:srgbClr val="95A3C5"/>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D927B57-15A4-E9FA-6AAE-384005B6C316}"/>
              </a:ext>
            </a:extLst>
          </p:cNvPr>
          <p:cNvSpPr>
            <a:spLocks noGrp="1"/>
          </p:cNvSpPr>
          <p:nvPr>
            <p:ph idx="1"/>
          </p:nvPr>
        </p:nvSpPr>
        <p:spPr>
          <a:xfrm>
            <a:off x="630936" y="2660904"/>
            <a:ext cx="4818888" cy="3547872"/>
          </a:xfrm>
        </p:spPr>
        <p:txBody>
          <a:bodyPr vert="horz" lIns="91440" tIns="45720" rIns="91440" bIns="45720" rtlCol="0" anchor="t">
            <a:normAutofit/>
          </a:bodyPr>
          <a:lstStyle/>
          <a:p>
            <a:pPr>
              <a:lnSpc>
                <a:spcPct val="100000"/>
              </a:lnSpc>
            </a:pPr>
            <a:r>
              <a:rPr lang="en-US" sz="2400"/>
              <a:t>Various protocols throughout the course.</a:t>
            </a:r>
          </a:p>
          <a:p>
            <a:pPr>
              <a:lnSpc>
                <a:spcPct val="100000"/>
              </a:lnSpc>
            </a:pPr>
            <a:r>
              <a:rPr lang="en-US" sz="2400"/>
              <a:t>During each step of the market plan, students will have the opportunity to present their ideas and receive feedback from classmates/teachers/professionals in industry.</a:t>
            </a:r>
          </a:p>
          <a:p>
            <a:pPr>
              <a:lnSpc>
                <a:spcPct val="100000"/>
              </a:lnSpc>
            </a:pPr>
            <a:r>
              <a:rPr lang="en-US" sz="2400"/>
              <a:t>Critique will be essential in avoiding my biggest fears (bake sale, fundraiser in school community, etc.)</a:t>
            </a:r>
          </a:p>
          <a:p>
            <a:pPr>
              <a:lnSpc>
                <a:spcPct val="100000"/>
              </a:lnSpc>
            </a:pPr>
            <a:r>
              <a:rPr lang="en-US" sz="2400"/>
              <a:t>I'm hoping to meet with all students individually throughout the course (at least once per month)</a:t>
            </a:r>
          </a:p>
        </p:txBody>
      </p:sp>
      <mc:AlternateContent xmlns:mc="http://schemas.openxmlformats.org/markup-compatibility/2006">
        <mc:Choice xmlns:p14="http://schemas.microsoft.com/office/powerpoint/2010/main" Requires="p14">
          <p:contentPart p14:bwMode="auto" r:id="rId2">
            <p14:nvContentPartPr>
              <p14: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p:pic>
            <p:nvPicPr>
              <p: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7" name="Graphic 6" descr="Group Brainstorm">
            <a:extLst>
              <a:ext uri="{FF2B5EF4-FFF2-40B4-BE49-F238E27FC236}">
                <a16:creationId xmlns:a16="http://schemas.microsoft.com/office/drawing/2014/main" id="{A5C2EEF4-A8BD-5CF3-E7FE-E3F7B6E95EE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3691342421"/>
      </p:ext>
    </p:extLst>
  </p:cSld>
  <p:clrMapOvr>
    <a:masterClrMapping/>
  </p:clrMapOvr>
</p:sld>
</file>

<file path=ppt/theme/theme1.xml><?xml version="1.0" encoding="utf-8"?>
<a:theme xmlns:a="http://schemas.openxmlformats.org/drawingml/2006/main" name="SketchyVTI">
  <a:themeElements>
    <a:clrScheme name="AnalogousFromLightSeedLeftStep">
      <a:dk1>
        <a:srgbClr val="000000"/>
      </a:dk1>
      <a:lt1>
        <a:srgbClr val="FFFFFF"/>
      </a:lt1>
      <a:dk2>
        <a:srgbClr val="412440"/>
      </a:dk2>
      <a:lt2>
        <a:srgbClr val="E8E6E2"/>
      </a:lt2>
      <a:accent1>
        <a:srgbClr val="95A3C5"/>
      </a:accent1>
      <a:accent2>
        <a:srgbClr val="7FA9BA"/>
      </a:accent2>
      <a:accent3>
        <a:srgbClr val="82ACA6"/>
      </a:accent3>
      <a:accent4>
        <a:srgbClr val="77AE90"/>
      </a:accent4>
      <a:accent5>
        <a:srgbClr val="81AC82"/>
      </a:accent5>
      <a:accent6>
        <a:srgbClr val="8AAB75"/>
      </a:accent6>
      <a:hlink>
        <a:srgbClr val="928158"/>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0</TotalTime>
  <Words>28</Words>
  <Application>Microsoft Office PowerPoint</Application>
  <PresentationFormat>Widescreen</PresentationFormat>
  <Paragraphs>14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SketchyVTI</vt:lpstr>
      <vt:lpstr>PBL Residency</vt:lpstr>
      <vt:lpstr>Introduction</vt:lpstr>
      <vt:lpstr>Goals as a Learner for the week</vt:lpstr>
      <vt:lpstr>Project Description</vt:lpstr>
      <vt:lpstr>Entrepreneurs for a Cause</vt:lpstr>
      <vt:lpstr>Voice and Choice</vt:lpstr>
      <vt:lpstr>Authenticity</vt:lpstr>
      <vt:lpstr>Sustained Inquiry</vt:lpstr>
      <vt:lpstr>Critique and Revision</vt:lpstr>
      <vt:lpstr>Reflection</vt:lpstr>
      <vt:lpstr>So What?</vt:lpstr>
      <vt:lpstr>Now WHAT?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cp:lastModifiedBy>
  <cp:revision>225</cp:revision>
  <dcterms:created xsi:type="dcterms:W3CDTF">2019-10-16T03:03:10Z</dcterms:created>
  <dcterms:modified xsi:type="dcterms:W3CDTF">2022-08-26T16:05:35Z</dcterms:modified>
</cp:coreProperties>
</file>